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
  </p:notesMasterIdLst>
  <p:sldIdLst>
    <p:sldId id="288" r:id="rId2"/>
    <p:sldId id="289" r:id="rId3"/>
    <p:sldId id="290" r:id="rId4"/>
    <p:sldId id="291" r:id="rId5"/>
    <p:sldId id="292" r:id="rId6"/>
    <p:sldId id="293" r:id="rId7"/>
    <p:sldId id="294" r:id="rId8"/>
    <p:sldId id="295" r:id="rId9"/>
    <p:sldId id="296" r:id="rId10"/>
    <p:sldId id="297" r:id="rId11"/>
  </p:sldIdLst>
  <p:sldSz cx="7315200" cy="9601200"/>
  <p:notesSz cx="7010400" cy="9296400"/>
  <p:defaultTextStyle>
    <a:defPPr>
      <a:defRPr lang="en-US"/>
    </a:defPPr>
    <a:lvl1pPr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3024" userDrawn="1">
          <p15:clr>
            <a:srgbClr val="A4A3A4"/>
          </p15:clr>
        </p15:guide>
        <p15:guide id="2" pos="230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E732E"/>
    <a:srgbClr val="A2DC00"/>
    <a:srgbClr val="6EB480"/>
    <a:srgbClr val="13C984"/>
    <a:srgbClr val="0000FF"/>
    <a:srgbClr val="FF3300"/>
    <a:srgbClr val="FFD2A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6" d="100"/>
          <a:sy n="86" d="100"/>
        </p:scale>
        <p:origin x="390" y="102"/>
      </p:cViewPr>
      <p:guideLst>
        <p:guide orient="horz" pos="3024"/>
        <p:guide pos="2304"/>
      </p:guideLst>
    </p:cSldViewPr>
  </p:slideViewPr>
  <p:outlineViewPr>
    <p:cViewPr>
      <p:scale>
        <a:sx n="25" d="100"/>
        <a:sy n="25"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2" tIns="46587" rIns="93172" bIns="46587" rtlCol="0"/>
          <a:lstStyle>
            <a:lvl1pPr algn="l">
              <a:defRPr sz="1200">
                <a:latin typeface="Arial" charset="0"/>
                <a:ea typeface="ＭＳ Ｐゴシック" charset="-128"/>
                <a:cs typeface="+mn-cs"/>
              </a:defRPr>
            </a:lvl1pPr>
          </a:lstStyle>
          <a:p>
            <a:pPr>
              <a:defRPr/>
            </a:pPr>
            <a:endParaRPr lang="en-US"/>
          </a:p>
        </p:txBody>
      </p:sp>
      <p:sp>
        <p:nvSpPr>
          <p:cNvPr id="3" name="Date Placeholder 2"/>
          <p:cNvSpPr>
            <a:spLocks noGrp="1"/>
          </p:cNvSpPr>
          <p:nvPr>
            <p:ph type="dt" idx="1"/>
          </p:nvPr>
        </p:nvSpPr>
        <p:spPr>
          <a:xfrm>
            <a:off x="3970938" y="0"/>
            <a:ext cx="3037840" cy="464820"/>
          </a:xfrm>
          <a:prstGeom prst="rect">
            <a:avLst/>
          </a:prstGeom>
        </p:spPr>
        <p:txBody>
          <a:bodyPr vert="horz" lIns="93172" tIns="46587" rIns="93172" bIns="46587" rtlCol="0"/>
          <a:lstStyle>
            <a:lvl1pPr algn="r">
              <a:defRPr sz="1200">
                <a:latin typeface="Arial" charset="0"/>
                <a:ea typeface="ＭＳ Ｐゴシック" charset="-128"/>
                <a:cs typeface="+mn-cs"/>
              </a:defRPr>
            </a:lvl1pPr>
          </a:lstStyle>
          <a:p>
            <a:pPr>
              <a:defRPr/>
            </a:pPr>
            <a:fld id="{5AC6D670-253B-428D-9815-6E86A81BA51D}" type="datetimeFigureOut">
              <a:rPr lang="en-US"/>
              <a:pPr>
                <a:defRPr/>
              </a:pPr>
              <a:t>2024-09-23</a:t>
            </a:fld>
            <a:endParaRPr lang="en-US"/>
          </a:p>
        </p:txBody>
      </p:sp>
      <p:sp>
        <p:nvSpPr>
          <p:cNvPr id="4" name="Slide Image Placeholder 3"/>
          <p:cNvSpPr>
            <a:spLocks noGrp="1" noRot="1" noChangeAspect="1"/>
          </p:cNvSpPr>
          <p:nvPr>
            <p:ph type="sldImg" idx="2"/>
          </p:nvPr>
        </p:nvSpPr>
        <p:spPr>
          <a:xfrm>
            <a:off x="2176463" y="696913"/>
            <a:ext cx="2657475" cy="3486150"/>
          </a:xfrm>
          <a:prstGeom prst="rect">
            <a:avLst/>
          </a:prstGeom>
          <a:noFill/>
          <a:ln w="12700">
            <a:solidFill>
              <a:prstClr val="black"/>
            </a:solidFill>
          </a:ln>
        </p:spPr>
        <p:txBody>
          <a:bodyPr vert="horz" lIns="93172" tIns="46587" rIns="93172" bIns="46587" rtlCol="0" anchor="ctr"/>
          <a:lstStyle/>
          <a:p>
            <a:pPr lvl="0"/>
            <a:endParaRPr lang="en-US" noProof="0"/>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3172" tIns="46587" rIns="93172" bIns="46587"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829967"/>
            <a:ext cx="3037840" cy="464820"/>
          </a:xfrm>
          <a:prstGeom prst="rect">
            <a:avLst/>
          </a:prstGeom>
        </p:spPr>
        <p:txBody>
          <a:bodyPr vert="horz" lIns="93172" tIns="46587" rIns="93172" bIns="46587" rtlCol="0" anchor="b"/>
          <a:lstStyle>
            <a:lvl1pPr algn="l">
              <a:defRPr sz="1200">
                <a:latin typeface="Arial" charset="0"/>
                <a:ea typeface="ＭＳ Ｐゴシック" charset="-128"/>
                <a:cs typeface="+mn-cs"/>
              </a:defRPr>
            </a:lvl1pPr>
          </a:lstStyle>
          <a:p>
            <a:pPr>
              <a:defRPr/>
            </a:pPr>
            <a:endParaRPr lang="en-US"/>
          </a:p>
        </p:txBody>
      </p:sp>
      <p:sp>
        <p:nvSpPr>
          <p:cNvPr id="7" name="Slide Number Placeholder 6"/>
          <p:cNvSpPr>
            <a:spLocks noGrp="1"/>
          </p:cNvSpPr>
          <p:nvPr>
            <p:ph type="sldNum" sz="quarter" idx="5"/>
          </p:nvPr>
        </p:nvSpPr>
        <p:spPr>
          <a:xfrm>
            <a:off x="3970938" y="8829967"/>
            <a:ext cx="3037840" cy="464820"/>
          </a:xfrm>
          <a:prstGeom prst="rect">
            <a:avLst/>
          </a:prstGeom>
        </p:spPr>
        <p:txBody>
          <a:bodyPr vert="horz" wrap="square" lIns="93172" tIns="46587" rIns="93172" bIns="46587" numCol="1" anchor="b" anchorCtr="0" compatLnSpc="1">
            <a:prstTxWarp prst="textNoShape">
              <a:avLst/>
            </a:prstTxWarp>
          </a:bodyPr>
          <a:lstStyle>
            <a:lvl1pPr algn="r">
              <a:defRPr sz="1200"/>
            </a:lvl1pPr>
          </a:lstStyle>
          <a:p>
            <a:fld id="{FA047EF8-B88D-4A00-9E4B-E03EF2A5EBDF}" type="slidenum">
              <a:rPr lang="en-US" altLang="en-US"/>
              <a:pPr/>
              <a:t>‹#›</a:t>
            </a:fld>
            <a:endParaRPr lang="en-US" altLang="en-US"/>
          </a:p>
        </p:txBody>
      </p:sp>
    </p:spTree>
    <p:extLst>
      <p:ext uri="{BB962C8B-B14F-4D97-AF65-F5344CB8AC3E}">
        <p14:creationId xmlns:p14="http://schemas.microsoft.com/office/powerpoint/2010/main" val="428538257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49276" y="2982914"/>
            <a:ext cx="6216650" cy="2057400"/>
          </a:xfrm>
        </p:spPr>
        <p:txBody>
          <a:bodyPr/>
          <a:lstStyle/>
          <a:p>
            <a:r>
              <a:rPr lang="en-US"/>
              <a:t>Click to edit Master title style</a:t>
            </a:r>
          </a:p>
        </p:txBody>
      </p:sp>
      <p:sp>
        <p:nvSpPr>
          <p:cNvPr id="3" name="Subtitle 2"/>
          <p:cNvSpPr>
            <a:spLocks noGrp="1"/>
          </p:cNvSpPr>
          <p:nvPr>
            <p:ph type="subTitle" idx="1"/>
          </p:nvPr>
        </p:nvSpPr>
        <p:spPr>
          <a:xfrm>
            <a:off x="1096964" y="5440364"/>
            <a:ext cx="5121275" cy="2454275"/>
          </a:xfrm>
        </p:spPr>
        <p:txBody>
          <a:bodyPr/>
          <a:lstStyle>
            <a:lvl1pPr marL="0" indent="0" algn="ctr">
              <a:buNone/>
              <a:defRPr/>
            </a:lvl1pPr>
            <a:lvl2pPr marL="457198" indent="0" algn="ctr">
              <a:buNone/>
              <a:defRPr/>
            </a:lvl2pPr>
            <a:lvl3pPr marL="914394" indent="0" algn="ctr">
              <a:buNone/>
              <a:defRPr/>
            </a:lvl3pPr>
            <a:lvl4pPr marL="1371591" indent="0" algn="ctr">
              <a:buNone/>
              <a:defRPr/>
            </a:lvl4pPr>
            <a:lvl5pPr marL="1828789" indent="0" algn="ctr">
              <a:buNone/>
              <a:defRPr/>
            </a:lvl5pPr>
            <a:lvl6pPr marL="2285985" indent="0" algn="ctr">
              <a:buNone/>
              <a:defRPr/>
            </a:lvl6pPr>
            <a:lvl7pPr marL="2743183" indent="0" algn="ctr">
              <a:buNone/>
              <a:defRPr/>
            </a:lvl7pPr>
            <a:lvl8pPr marL="3200380" indent="0" algn="ctr">
              <a:buNone/>
              <a:defRPr/>
            </a:lvl8pPr>
            <a:lvl9pPr marL="3657577"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BF3C391F-2397-4EFE-8734-AE1168EFE984}" type="slidenum">
              <a:rPr lang="en-US" altLang="en-US"/>
              <a:pPr/>
              <a:t>‹#›</a:t>
            </a:fld>
            <a:endParaRPr lang="en-US" altLang="en-US"/>
          </a:p>
        </p:txBody>
      </p:sp>
    </p:spTree>
    <p:extLst>
      <p:ext uri="{BB962C8B-B14F-4D97-AF65-F5344CB8AC3E}">
        <p14:creationId xmlns:p14="http://schemas.microsoft.com/office/powerpoint/2010/main" val="24689335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84BF3FC8-C5FA-4FD8-A8B0-317D401982BB}" type="slidenum">
              <a:rPr lang="en-US" altLang="en-US"/>
              <a:pPr/>
              <a:t>‹#›</a:t>
            </a:fld>
            <a:endParaRPr lang="en-US" altLang="en-US"/>
          </a:p>
        </p:txBody>
      </p:sp>
    </p:spTree>
    <p:extLst>
      <p:ext uri="{BB962C8B-B14F-4D97-AF65-F5344CB8AC3E}">
        <p14:creationId xmlns:p14="http://schemas.microsoft.com/office/powerpoint/2010/main" val="38908911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303838" y="385764"/>
            <a:ext cx="1646237" cy="818991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65125" y="385764"/>
            <a:ext cx="4786313" cy="818991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3CBDAE8C-95AB-4E83-9532-B33BAF68C759}" type="slidenum">
              <a:rPr lang="en-US" altLang="en-US"/>
              <a:pPr/>
              <a:t>‹#›</a:t>
            </a:fld>
            <a:endParaRPr lang="en-US" altLang="en-US"/>
          </a:p>
        </p:txBody>
      </p:sp>
    </p:spTree>
    <p:extLst>
      <p:ext uri="{BB962C8B-B14F-4D97-AF65-F5344CB8AC3E}">
        <p14:creationId xmlns:p14="http://schemas.microsoft.com/office/powerpoint/2010/main" val="39402445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EB04F048-2965-4C5B-B47F-ECE7ADE520A1}" type="slidenum">
              <a:rPr lang="en-US" altLang="en-US"/>
              <a:pPr/>
              <a:t>‹#›</a:t>
            </a:fld>
            <a:endParaRPr lang="en-US" altLang="en-US"/>
          </a:p>
        </p:txBody>
      </p:sp>
    </p:spTree>
    <p:extLst>
      <p:ext uri="{BB962C8B-B14F-4D97-AF65-F5344CB8AC3E}">
        <p14:creationId xmlns:p14="http://schemas.microsoft.com/office/powerpoint/2010/main" val="37104249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77850" y="6169025"/>
            <a:ext cx="6218238" cy="1908176"/>
          </a:xfrm>
        </p:spPr>
        <p:txBody>
          <a:bodyPr anchor="t"/>
          <a:lstStyle>
            <a:lvl1pPr algn="l">
              <a:defRPr sz="4001" b="1" cap="all"/>
            </a:lvl1pPr>
          </a:lstStyle>
          <a:p>
            <a:r>
              <a:rPr lang="en-US"/>
              <a:t>Click to edit Master title style</a:t>
            </a:r>
          </a:p>
        </p:txBody>
      </p:sp>
      <p:sp>
        <p:nvSpPr>
          <p:cNvPr id="3" name="Text Placeholder 2"/>
          <p:cNvSpPr>
            <a:spLocks noGrp="1"/>
          </p:cNvSpPr>
          <p:nvPr>
            <p:ph type="body" idx="1"/>
          </p:nvPr>
        </p:nvSpPr>
        <p:spPr>
          <a:xfrm>
            <a:off x="577850" y="4068763"/>
            <a:ext cx="6218238" cy="2100263"/>
          </a:xfrm>
        </p:spPr>
        <p:txBody>
          <a:bodyPr anchor="b"/>
          <a:lstStyle>
            <a:lvl1pPr marL="0" indent="0">
              <a:buNone/>
              <a:defRPr sz="2000"/>
            </a:lvl1pPr>
            <a:lvl2pPr marL="457198" indent="0">
              <a:buNone/>
              <a:defRPr sz="1799"/>
            </a:lvl2pPr>
            <a:lvl3pPr marL="914394" indent="0">
              <a:buNone/>
              <a:defRPr sz="1600"/>
            </a:lvl3pPr>
            <a:lvl4pPr marL="1371591" indent="0">
              <a:buNone/>
              <a:defRPr sz="1400"/>
            </a:lvl4pPr>
            <a:lvl5pPr marL="1828789" indent="0">
              <a:buNone/>
              <a:defRPr sz="1400"/>
            </a:lvl5pPr>
            <a:lvl6pPr marL="2285985" indent="0">
              <a:buNone/>
              <a:defRPr sz="1400"/>
            </a:lvl6pPr>
            <a:lvl7pPr marL="2743183" indent="0">
              <a:buNone/>
              <a:defRPr sz="1400"/>
            </a:lvl7pPr>
            <a:lvl8pPr marL="3200380" indent="0">
              <a:buNone/>
              <a:defRPr sz="1400"/>
            </a:lvl8pPr>
            <a:lvl9pPr marL="3657577"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1F789D00-FD34-4D32-9E95-64146662CC72}" type="slidenum">
              <a:rPr lang="en-US" altLang="en-US"/>
              <a:pPr/>
              <a:t>‹#›</a:t>
            </a:fld>
            <a:endParaRPr lang="en-US" altLang="en-US"/>
          </a:p>
        </p:txBody>
      </p:sp>
    </p:spTree>
    <p:extLst>
      <p:ext uri="{BB962C8B-B14F-4D97-AF65-F5344CB8AC3E}">
        <p14:creationId xmlns:p14="http://schemas.microsoft.com/office/powerpoint/2010/main" val="8129206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65126" y="2239964"/>
            <a:ext cx="3216275" cy="6335712"/>
          </a:xfrm>
        </p:spPr>
        <p:txBody>
          <a:bodyPr/>
          <a:lstStyle>
            <a:lvl1pPr>
              <a:defRPr sz="2800"/>
            </a:lvl1pPr>
            <a:lvl2pPr>
              <a:defRPr sz="2401"/>
            </a:lvl2pPr>
            <a:lvl3pPr>
              <a:defRPr sz="2000"/>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733801" y="2239964"/>
            <a:ext cx="3216275" cy="6335712"/>
          </a:xfrm>
        </p:spPr>
        <p:txBody>
          <a:bodyPr/>
          <a:lstStyle>
            <a:lvl1pPr>
              <a:defRPr sz="2800"/>
            </a:lvl1pPr>
            <a:lvl2pPr>
              <a:defRPr sz="2401"/>
            </a:lvl2pPr>
            <a:lvl3pPr>
              <a:defRPr sz="2000"/>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88F2F13A-F27E-47F9-831E-80C0569FCDAD}" type="slidenum">
              <a:rPr lang="en-US" altLang="en-US"/>
              <a:pPr/>
              <a:t>‹#›</a:t>
            </a:fld>
            <a:endParaRPr lang="en-US" altLang="en-US"/>
          </a:p>
        </p:txBody>
      </p:sp>
    </p:spTree>
    <p:extLst>
      <p:ext uri="{BB962C8B-B14F-4D97-AF65-F5344CB8AC3E}">
        <p14:creationId xmlns:p14="http://schemas.microsoft.com/office/powerpoint/2010/main" val="34809407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126" y="384175"/>
            <a:ext cx="6584950" cy="16002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365126" y="2149476"/>
            <a:ext cx="3232150" cy="895349"/>
          </a:xfrm>
        </p:spPr>
        <p:txBody>
          <a:bodyPr anchor="b"/>
          <a:lstStyle>
            <a:lvl1pPr marL="0" indent="0">
              <a:buNone/>
              <a:defRPr sz="2401" b="1"/>
            </a:lvl1pPr>
            <a:lvl2pPr marL="457198" indent="0">
              <a:buNone/>
              <a:defRPr sz="2000" b="1"/>
            </a:lvl2pPr>
            <a:lvl3pPr marL="914394" indent="0">
              <a:buNone/>
              <a:defRPr sz="1799" b="1"/>
            </a:lvl3pPr>
            <a:lvl4pPr marL="1371591" indent="0">
              <a:buNone/>
              <a:defRPr sz="1600" b="1"/>
            </a:lvl4pPr>
            <a:lvl5pPr marL="1828789" indent="0">
              <a:buNone/>
              <a:defRPr sz="1600" b="1"/>
            </a:lvl5pPr>
            <a:lvl6pPr marL="2285985" indent="0">
              <a:buNone/>
              <a:defRPr sz="1600" b="1"/>
            </a:lvl6pPr>
            <a:lvl7pPr marL="2743183" indent="0">
              <a:buNone/>
              <a:defRPr sz="1600" b="1"/>
            </a:lvl7pPr>
            <a:lvl8pPr marL="3200380" indent="0">
              <a:buNone/>
              <a:defRPr sz="1600" b="1"/>
            </a:lvl8pPr>
            <a:lvl9pPr marL="3657577" indent="0">
              <a:buNone/>
              <a:defRPr sz="1600" b="1"/>
            </a:lvl9pPr>
          </a:lstStyle>
          <a:p>
            <a:pPr lvl="0"/>
            <a:r>
              <a:rPr lang="en-US"/>
              <a:t>Click to edit Master text styles</a:t>
            </a:r>
          </a:p>
        </p:txBody>
      </p:sp>
      <p:sp>
        <p:nvSpPr>
          <p:cNvPr id="4" name="Content Placeholder 3"/>
          <p:cNvSpPr>
            <a:spLocks noGrp="1"/>
          </p:cNvSpPr>
          <p:nvPr>
            <p:ph sz="half" idx="2"/>
          </p:nvPr>
        </p:nvSpPr>
        <p:spPr>
          <a:xfrm>
            <a:off x="365126" y="3044826"/>
            <a:ext cx="3232150" cy="5532438"/>
          </a:xfrm>
        </p:spPr>
        <p:txBody>
          <a:bodyPr/>
          <a:lstStyle>
            <a:lvl1pPr>
              <a:defRPr sz="2401"/>
            </a:lvl1pPr>
            <a:lvl2pPr>
              <a:defRPr sz="2000"/>
            </a:lvl2pPr>
            <a:lvl3pPr>
              <a:defRPr sz="1799"/>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3716338" y="2149476"/>
            <a:ext cx="3233737" cy="895349"/>
          </a:xfrm>
        </p:spPr>
        <p:txBody>
          <a:bodyPr anchor="b"/>
          <a:lstStyle>
            <a:lvl1pPr marL="0" indent="0">
              <a:buNone/>
              <a:defRPr sz="2401" b="1"/>
            </a:lvl1pPr>
            <a:lvl2pPr marL="457198" indent="0">
              <a:buNone/>
              <a:defRPr sz="2000" b="1"/>
            </a:lvl2pPr>
            <a:lvl3pPr marL="914394" indent="0">
              <a:buNone/>
              <a:defRPr sz="1799" b="1"/>
            </a:lvl3pPr>
            <a:lvl4pPr marL="1371591" indent="0">
              <a:buNone/>
              <a:defRPr sz="1600" b="1"/>
            </a:lvl4pPr>
            <a:lvl5pPr marL="1828789" indent="0">
              <a:buNone/>
              <a:defRPr sz="1600" b="1"/>
            </a:lvl5pPr>
            <a:lvl6pPr marL="2285985" indent="0">
              <a:buNone/>
              <a:defRPr sz="1600" b="1"/>
            </a:lvl6pPr>
            <a:lvl7pPr marL="2743183" indent="0">
              <a:buNone/>
              <a:defRPr sz="1600" b="1"/>
            </a:lvl7pPr>
            <a:lvl8pPr marL="3200380" indent="0">
              <a:buNone/>
              <a:defRPr sz="1600" b="1"/>
            </a:lvl8pPr>
            <a:lvl9pPr marL="3657577" indent="0">
              <a:buNone/>
              <a:defRPr sz="1600" b="1"/>
            </a:lvl9pPr>
          </a:lstStyle>
          <a:p>
            <a:pPr lvl="0"/>
            <a:r>
              <a:rPr lang="en-US"/>
              <a:t>Click to edit Master text styles</a:t>
            </a:r>
          </a:p>
        </p:txBody>
      </p:sp>
      <p:sp>
        <p:nvSpPr>
          <p:cNvPr id="6" name="Content Placeholder 5"/>
          <p:cNvSpPr>
            <a:spLocks noGrp="1"/>
          </p:cNvSpPr>
          <p:nvPr>
            <p:ph sz="quarter" idx="4"/>
          </p:nvPr>
        </p:nvSpPr>
        <p:spPr>
          <a:xfrm>
            <a:off x="3716338" y="3044826"/>
            <a:ext cx="3233737" cy="5532438"/>
          </a:xfrm>
        </p:spPr>
        <p:txBody>
          <a:bodyPr/>
          <a:lstStyle>
            <a:lvl1pPr>
              <a:defRPr sz="2401"/>
            </a:lvl1pPr>
            <a:lvl2pPr>
              <a:defRPr sz="2000"/>
            </a:lvl2pPr>
            <a:lvl3pPr>
              <a:defRPr sz="1799"/>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fld id="{93E0EE2A-3D02-4D2C-8A24-F93C33868179}" type="slidenum">
              <a:rPr lang="en-US" altLang="en-US"/>
              <a:pPr/>
              <a:t>‹#›</a:t>
            </a:fld>
            <a:endParaRPr lang="en-US" altLang="en-US"/>
          </a:p>
        </p:txBody>
      </p:sp>
    </p:spTree>
    <p:extLst>
      <p:ext uri="{BB962C8B-B14F-4D97-AF65-F5344CB8AC3E}">
        <p14:creationId xmlns:p14="http://schemas.microsoft.com/office/powerpoint/2010/main" val="24679941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fld id="{BCD209F9-2077-4338-9B24-EB225E387EA0}" type="slidenum">
              <a:rPr lang="en-US" altLang="en-US"/>
              <a:pPr/>
              <a:t>‹#›</a:t>
            </a:fld>
            <a:endParaRPr lang="en-US" altLang="en-US"/>
          </a:p>
        </p:txBody>
      </p:sp>
    </p:spTree>
    <p:extLst>
      <p:ext uri="{BB962C8B-B14F-4D97-AF65-F5344CB8AC3E}">
        <p14:creationId xmlns:p14="http://schemas.microsoft.com/office/powerpoint/2010/main" val="16662680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fld id="{6BAA1AA7-DEEC-4D20-95D0-AF1824F715D0}" type="slidenum">
              <a:rPr lang="en-US" altLang="en-US"/>
              <a:pPr/>
              <a:t>‹#›</a:t>
            </a:fld>
            <a:endParaRPr lang="en-US" altLang="en-US"/>
          </a:p>
        </p:txBody>
      </p:sp>
    </p:spTree>
    <p:extLst>
      <p:ext uri="{BB962C8B-B14F-4D97-AF65-F5344CB8AC3E}">
        <p14:creationId xmlns:p14="http://schemas.microsoft.com/office/powerpoint/2010/main" val="11915817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65125" y="382588"/>
            <a:ext cx="2406650" cy="162718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2860675" y="382589"/>
            <a:ext cx="4089400" cy="8194675"/>
          </a:xfrm>
        </p:spPr>
        <p:txBody>
          <a:bodyPr/>
          <a:lstStyle>
            <a:lvl1pPr>
              <a:defRPr sz="3200"/>
            </a:lvl1pPr>
            <a:lvl2pPr>
              <a:defRPr sz="2800"/>
            </a:lvl2pPr>
            <a:lvl3pPr>
              <a:defRPr sz="2401"/>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65125" y="2009775"/>
            <a:ext cx="2406650" cy="6567488"/>
          </a:xfrm>
        </p:spPr>
        <p:txBody>
          <a:bodyPr/>
          <a:lstStyle>
            <a:lvl1pPr marL="0" indent="0">
              <a:buNone/>
              <a:defRPr sz="1400"/>
            </a:lvl1pPr>
            <a:lvl2pPr marL="457198" indent="0">
              <a:buNone/>
              <a:defRPr sz="1200"/>
            </a:lvl2pPr>
            <a:lvl3pPr marL="914394" indent="0">
              <a:buNone/>
              <a:defRPr sz="1000"/>
            </a:lvl3pPr>
            <a:lvl4pPr marL="1371591" indent="0">
              <a:buNone/>
              <a:defRPr sz="900"/>
            </a:lvl4pPr>
            <a:lvl5pPr marL="1828789" indent="0">
              <a:buNone/>
              <a:defRPr sz="900"/>
            </a:lvl5pPr>
            <a:lvl6pPr marL="2285985" indent="0">
              <a:buNone/>
              <a:defRPr sz="900"/>
            </a:lvl6pPr>
            <a:lvl7pPr marL="2743183" indent="0">
              <a:buNone/>
              <a:defRPr sz="900"/>
            </a:lvl7pPr>
            <a:lvl8pPr marL="3200380" indent="0">
              <a:buNone/>
              <a:defRPr sz="900"/>
            </a:lvl8pPr>
            <a:lvl9pPr marL="3657577"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6FBC847F-FBEE-49DD-B75D-EA8B80623A8B}" type="slidenum">
              <a:rPr lang="en-US" altLang="en-US"/>
              <a:pPr/>
              <a:t>‹#›</a:t>
            </a:fld>
            <a:endParaRPr lang="en-US" altLang="en-US"/>
          </a:p>
        </p:txBody>
      </p:sp>
    </p:spTree>
    <p:extLst>
      <p:ext uri="{BB962C8B-B14F-4D97-AF65-F5344CB8AC3E}">
        <p14:creationId xmlns:p14="http://schemas.microsoft.com/office/powerpoint/2010/main" val="6955788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33514" y="6721476"/>
            <a:ext cx="4389437" cy="792163"/>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433514" y="857250"/>
            <a:ext cx="4389437" cy="5761038"/>
          </a:xfrm>
        </p:spPr>
        <p:txBody>
          <a:bodyPr/>
          <a:lstStyle>
            <a:lvl1pPr marL="0" indent="0">
              <a:buNone/>
              <a:defRPr sz="3200"/>
            </a:lvl1pPr>
            <a:lvl2pPr marL="457198" indent="0">
              <a:buNone/>
              <a:defRPr sz="2800"/>
            </a:lvl2pPr>
            <a:lvl3pPr marL="914394" indent="0">
              <a:buNone/>
              <a:defRPr sz="2401"/>
            </a:lvl3pPr>
            <a:lvl4pPr marL="1371591" indent="0">
              <a:buNone/>
              <a:defRPr sz="2000"/>
            </a:lvl4pPr>
            <a:lvl5pPr marL="1828789" indent="0">
              <a:buNone/>
              <a:defRPr sz="2000"/>
            </a:lvl5pPr>
            <a:lvl6pPr marL="2285985" indent="0">
              <a:buNone/>
              <a:defRPr sz="2000"/>
            </a:lvl6pPr>
            <a:lvl7pPr marL="2743183" indent="0">
              <a:buNone/>
              <a:defRPr sz="2000"/>
            </a:lvl7pPr>
            <a:lvl8pPr marL="3200380" indent="0">
              <a:buNone/>
              <a:defRPr sz="2000"/>
            </a:lvl8pPr>
            <a:lvl9pPr marL="3657577" indent="0">
              <a:buNone/>
              <a:defRPr sz="2000"/>
            </a:lvl9pPr>
          </a:lstStyle>
          <a:p>
            <a:pPr lvl="0"/>
            <a:endParaRPr lang="en-US" noProof="0"/>
          </a:p>
        </p:txBody>
      </p:sp>
      <p:sp>
        <p:nvSpPr>
          <p:cNvPr id="4" name="Text Placeholder 3"/>
          <p:cNvSpPr>
            <a:spLocks noGrp="1"/>
          </p:cNvSpPr>
          <p:nvPr>
            <p:ph type="body" sz="half" idx="2"/>
          </p:nvPr>
        </p:nvSpPr>
        <p:spPr>
          <a:xfrm>
            <a:off x="1433514" y="7513639"/>
            <a:ext cx="4389437" cy="1127125"/>
          </a:xfrm>
        </p:spPr>
        <p:txBody>
          <a:bodyPr/>
          <a:lstStyle>
            <a:lvl1pPr marL="0" indent="0">
              <a:buNone/>
              <a:defRPr sz="1400"/>
            </a:lvl1pPr>
            <a:lvl2pPr marL="457198" indent="0">
              <a:buNone/>
              <a:defRPr sz="1200"/>
            </a:lvl2pPr>
            <a:lvl3pPr marL="914394" indent="0">
              <a:buNone/>
              <a:defRPr sz="1000"/>
            </a:lvl3pPr>
            <a:lvl4pPr marL="1371591" indent="0">
              <a:buNone/>
              <a:defRPr sz="900"/>
            </a:lvl4pPr>
            <a:lvl5pPr marL="1828789" indent="0">
              <a:buNone/>
              <a:defRPr sz="900"/>
            </a:lvl5pPr>
            <a:lvl6pPr marL="2285985" indent="0">
              <a:buNone/>
              <a:defRPr sz="900"/>
            </a:lvl6pPr>
            <a:lvl7pPr marL="2743183" indent="0">
              <a:buNone/>
              <a:defRPr sz="900"/>
            </a:lvl7pPr>
            <a:lvl8pPr marL="3200380" indent="0">
              <a:buNone/>
              <a:defRPr sz="900"/>
            </a:lvl8pPr>
            <a:lvl9pPr marL="3657577"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00D4F937-0CC9-4849-9BE2-3B60A20EEB57}" type="slidenum">
              <a:rPr lang="en-US" altLang="en-US"/>
              <a:pPr/>
              <a:t>‹#›</a:t>
            </a:fld>
            <a:endParaRPr lang="en-US" altLang="en-US"/>
          </a:p>
        </p:txBody>
      </p:sp>
    </p:spTree>
    <p:extLst>
      <p:ext uri="{BB962C8B-B14F-4D97-AF65-F5344CB8AC3E}">
        <p14:creationId xmlns:p14="http://schemas.microsoft.com/office/powerpoint/2010/main" val="1626018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65126" y="385763"/>
            <a:ext cx="658495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6661" tIns="48331" rIns="96661" bIns="48331" numCol="1" anchor="ctr" anchorCtr="0" compatLnSpc="1">
            <a:prstTxWarp prst="textNoShape">
              <a:avLst/>
            </a:prstTxWarp>
          </a:bodyPr>
          <a:lstStyle/>
          <a:p>
            <a:pPr lvl="0"/>
            <a:r>
              <a:rPr lang="en-US" altLang="en-US"/>
              <a:t>Click to edit Master title style</a:t>
            </a:r>
          </a:p>
        </p:txBody>
      </p:sp>
      <p:sp>
        <p:nvSpPr>
          <p:cNvPr id="1027" name="Rectangle 3"/>
          <p:cNvSpPr>
            <a:spLocks noGrp="1" noChangeArrowheads="1"/>
          </p:cNvSpPr>
          <p:nvPr>
            <p:ph type="body" idx="1"/>
          </p:nvPr>
        </p:nvSpPr>
        <p:spPr bwMode="auto">
          <a:xfrm>
            <a:off x="365126" y="2239964"/>
            <a:ext cx="6584950" cy="633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6661" tIns="48331" rIns="96661" bIns="48331"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p:cNvSpPr>
            <a:spLocks noGrp="1" noChangeArrowheads="1"/>
          </p:cNvSpPr>
          <p:nvPr>
            <p:ph type="dt" sz="half" idx="2"/>
          </p:nvPr>
        </p:nvSpPr>
        <p:spPr bwMode="auto">
          <a:xfrm>
            <a:off x="365126" y="8742363"/>
            <a:ext cx="17081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defRPr sz="1500">
                <a:latin typeface="Arial" charset="0"/>
                <a:ea typeface="ＭＳ Ｐゴシック" charset="-128"/>
                <a:cs typeface="+mn-cs"/>
              </a:defRPr>
            </a:lvl1pPr>
          </a:lstStyle>
          <a:p>
            <a:pPr>
              <a:defRPr/>
            </a:pPr>
            <a:endParaRPr lang="en-US"/>
          </a:p>
        </p:txBody>
      </p:sp>
      <p:sp>
        <p:nvSpPr>
          <p:cNvPr id="1029" name="Rectangle 5"/>
          <p:cNvSpPr>
            <a:spLocks noGrp="1" noChangeArrowheads="1"/>
          </p:cNvSpPr>
          <p:nvPr>
            <p:ph type="ftr" sz="quarter" idx="3"/>
          </p:nvPr>
        </p:nvSpPr>
        <p:spPr bwMode="auto">
          <a:xfrm>
            <a:off x="2498726" y="8742363"/>
            <a:ext cx="23177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ctr">
              <a:defRPr sz="1500">
                <a:latin typeface="Arial" charset="0"/>
                <a:ea typeface="ＭＳ Ｐゴシック" charset="-128"/>
                <a:cs typeface="+mn-cs"/>
              </a:defRPr>
            </a:lvl1pPr>
          </a:lstStyle>
          <a:p>
            <a:pPr>
              <a:defRPr/>
            </a:pPr>
            <a:endParaRPr lang="en-US"/>
          </a:p>
        </p:txBody>
      </p:sp>
      <p:sp>
        <p:nvSpPr>
          <p:cNvPr id="1030" name="Rectangle 6"/>
          <p:cNvSpPr>
            <a:spLocks noGrp="1" noChangeArrowheads="1"/>
          </p:cNvSpPr>
          <p:nvPr>
            <p:ph type="sldNum" sz="quarter" idx="4"/>
          </p:nvPr>
        </p:nvSpPr>
        <p:spPr bwMode="auto">
          <a:xfrm>
            <a:off x="5241926" y="8742363"/>
            <a:ext cx="17081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a:defRPr sz="1500"/>
            </a:lvl1pPr>
          </a:lstStyle>
          <a:p>
            <a:fld id="{DEFE8711-5BC4-40A5-ABA4-6B0D0BEF4174}"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66782" rtl="0" eaLnBrk="0" fontAlgn="base" hangingPunct="0">
        <a:spcBef>
          <a:spcPct val="0"/>
        </a:spcBef>
        <a:spcAft>
          <a:spcPct val="0"/>
        </a:spcAft>
        <a:defRPr sz="4700">
          <a:solidFill>
            <a:schemeClr val="tx2"/>
          </a:solidFill>
          <a:latin typeface="+mj-lt"/>
          <a:ea typeface="ＭＳ Ｐゴシック" charset="-128"/>
          <a:cs typeface="ＭＳ Ｐゴシック" charset="-128"/>
        </a:defRPr>
      </a:lvl1pPr>
      <a:lvl2pPr algn="ctr" defTabSz="966782"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2pPr>
      <a:lvl3pPr algn="ctr" defTabSz="966782"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3pPr>
      <a:lvl4pPr algn="ctr" defTabSz="966782"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4pPr>
      <a:lvl5pPr algn="ctr" defTabSz="966782"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5pPr>
      <a:lvl6pPr marL="457198" algn="ctr" defTabSz="966782" rtl="0" fontAlgn="base">
        <a:spcBef>
          <a:spcPct val="0"/>
        </a:spcBef>
        <a:spcAft>
          <a:spcPct val="0"/>
        </a:spcAft>
        <a:defRPr sz="4700">
          <a:solidFill>
            <a:schemeClr val="tx2"/>
          </a:solidFill>
          <a:latin typeface="Arial" charset="0"/>
        </a:defRPr>
      </a:lvl6pPr>
      <a:lvl7pPr marL="914394" algn="ctr" defTabSz="966782" rtl="0" fontAlgn="base">
        <a:spcBef>
          <a:spcPct val="0"/>
        </a:spcBef>
        <a:spcAft>
          <a:spcPct val="0"/>
        </a:spcAft>
        <a:defRPr sz="4700">
          <a:solidFill>
            <a:schemeClr val="tx2"/>
          </a:solidFill>
          <a:latin typeface="Arial" charset="0"/>
        </a:defRPr>
      </a:lvl7pPr>
      <a:lvl8pPr marL="1371591" algn="ctr" defTabSz="966782" rtl="0" fontAlgn="base">
        <a:spcBef>
          <a:spcPct val="0"/>
        </a:spcBef>
        <a:spcAft>
          <a:spcPct val="0"/>
        </a:spcAft>
        <a:defRPr sz="4700">
          <a:solidFill>
            <a:schemeClr val="tx2"/>
          </a:solidFill>
          <a:latin typeface="Arial" charset="0"/>
        </a:defRPr>
      </a:lvl8pPr>
      <a:lvl9pPr marL="1828789" algn="ctr" defTabSz="966782" rtl="0" fontAlgn="base">
        <a:spcBef>
          <a:spcPct val="0"/>
        </a:spcBef>
        <a:spcAft>
          <a:spcPct val="0"/>
        </a:spcAft>
        <a:defRPr sz="4700">
          <a:solidFill>
            <a:schemeClr val="tx2"/>
          </a:solidFill>
          <a:latin typeface="Arial" charset="0"/>
        </a:defRPr>
      </a:lvl9pPr>
    </p:titleStyle>
    <p:bodyStyle>
      <a:lvl1pPr marL="361948" indent="-361948" algn="l" defTabSz="966782" rtl="0" eaLnBrk="0" fontAlgn="base" hangingPunct="0">
        <a:spcBef>
          <a:spcPct val="20000"/>
        </a:spcBef>
        <a:spcAft>
          <a:spcPct val="0"/>
        </a:spcAft>
        <a:buChar char="•"/>
        <a:defRPr sz="3399">
          <a:solidFill>
            <a:schemeClr val="tx1"/>
          </a:solidFill>
          <a:latin typeface="+mn-lt"/>
          <a:ea typeface="ＭＳ Ｐゴシック" charset="-128"/>
          <a:cs typeface="ＭＳ Ｐゴシック" charset="-128"/>
        </a:defRPr>
      </a:lvl1pPr>
      <a:lvl2pPr marL="785808" indent="-303211" algn="l" defTabSz="966782" rtl="0" eaLnBrk="0" fontAlgn="base" hangingPunct="0">
        <a:spcBef>
          <a:spcPct val="20000"/>
        </a:spcBef>
        <a:spcAft>
          <a:spcPct val="0"/>
        </a:spcAft>
        <a:buChar char="–"/>
        <a:defRPr sz="3000">
          <a:solidFill>
            <a:schemeClr val="tx1"/>
          </a:solidFill>
          <a:latin typeface="+mn-lt"/>
          <a:ea typeface="ＭＳ Ｐゴシック" charset="-128"/>
          <a:cs typeface="ＭＳ Ｐゴシック"/>
        </a:defRPr>
      </a:lvl2pPr>
      <a:lvl3pPr marL="1208080" indent="-241298" algn="l" defTabSz="966782" rtl="0" eaLnBrk="0" fontAlgn="base" hangingPunct="0">
        <a:spcBef>
          <a:spcPct val="20000"/>
        </a:spcBef>
        <a:spcAft>
          <a:spcPct val="0"/>
        </a:spcAft>
        <a:buChar char="•"/>
        <a:defRPr sz="2500">
          <a:solidFill>
            <a:schemeClr val="tx1"/>
          </a:solidFill>
          <a:latin typeface="+mn-lt"/>
          <a:ea typeface="ＭＳ Ｐゴシック" charset="-128"/>
          <a:cs typeface="ＭＳ Ｐゴシック"/>
        </a:defRPr>
      </a:lvl3pPr>
      <a:lvl4pPr marL="1692264" indent="-242886" algn="l" defTabSz="966782" rtl="0" eaLnBrk="0" fontAlgn="base" hangingPunct="0">
        <a:spcBef>
          <a:spcPct val="20000"/>
        </a:spcBef>
        <a:spcAft>
          <a:spcPct val="0"/>
        </a:spcAft>
        <a:buChar char="–"/>
        <a:defRPr sz="2100">
          <a:solidFill>
            <a:schemeClr val="tx1"/>
          </a:solidFill>
          <a:latin typeface="+mn-lt"/>
          <a:ea typeface="ＭＳ Ｐゴシック" charset="-128"/>
          <a:cs typeface="ＭＳ Ｐゴシック"/>
        </a:defRPr>
      </a:lvl4pPr>
      <a:lvl5pPr marL="2174861" indent="-241298" algn="l" defTabSz="966782" rtl="0" eaLnBrk="0" fontAlgn="base" hangingPunct="0">
        <a:spcBef>
          <a:spcPct val="20000"/>
        </a:spcBef>
        <a:spcAft>
          <a:spcPct val="0"/>
        </a:spcAft>
        <a:buChar char="»"/>
        <a:defRPr sz="2100">
          <a:solidFill>
            <a:schemeClr val="tx1"/>
          </a:solidFill>
          <a:latin typeface="+mn-lt"/>
          <a:ea typeface="ＭＳ Ｐゴシック" charset="-128"/>
          <a:cs typeface="ＭＳ Ｐゴシック"/>
        </a:defRPr>
      </a:lvl5pPr>
      <a:lvl6pPr marL="2632059" indent="-241298" algn="l" defTabSz="966782" rtl="0" fontAlgn="base">
        <a:spcBef>
          <a:spcPct val="20000"/>
        </a:spcBef>
        <a:spcAft>
          <a:spcPct val="0"/>
        </a:spcAft>
        <a:buChar char="»"/>
        <a:defRPr sz="2100">
          <a:solidFill>
            <a:schemeClr val="tx1"/>
          </a:solidFill>
          <a:latin typeface="+mn-lt"/>
          <a:ea typeface="ＭＳ Ｐゴシック" charset="-128"/>
        </a:defRPr>
      </a:lvl6pPr>
      <a:lvl7pPr marL="3089256" indent="-241298" algn="l" defTabSz="966782" rtl="0" fontAlgn="base">
        <a:spcBef>
          <a:spcPct val="20000"/>
        </a:spcBef>
        <a:spcAft>
          <a:spcPct val="0"/>
        </a:spcAft>
        <a:buChar char="»"/>
        <a:defRPr sz="2100">
          <a:solidFill>
            <a:schemeClr val="tx1"/>
          </a:solidFill>
          <a:latin typeface="+mn-lt"/>
          <a:ea typeface="ＭＳ Ｐゴシック" charset="-128"/>
        </a:defRPr>
      </a:lvl7pPr>
      <a:lvl8pPr marL="3546452" indent="-241298" algn="l" defTabSz="966782" rtl="0" fontAlgn="base">
        <a:spcBef>
          <a:spcPct val="20000"/>
        </a:spcBef>
        <a:spcAft>
          <a:spcPct val="0"/>
        </a:spcAft>
        <a:buChar char="»"/>
        <a:defRPr sz="2100">
          <a:solidFill>
            <a:schemeClr val="tx1"/>
          </a:solidFill>
          <a:latin typeface="+mn-lt"/>
          <a:ea typeface="ＭＳ Ｐゴシック" charset="-128"/>
        </a:defRPr>
      </a:lvl8pPr>
      <a:lvl9pPr marL="4003650" indent="-241298" algn="l" defTabSz="966782" rtl="0" fontAlgn="base">
        <a:spcBef>
          <a:spcPct val="20000"/>
        </a:spcBef>
        <a:spcAft>
          <a:spcPct val="0"/>
        </a:spcAft>
        <a:buChar char="»"/>
        <a:defRPr sz="2100">
          <a:solidFill>
            <a:schemeClr val="tx1"/>
          </a:solidFill>
          <a:latin typeface="+mn-lt"/>
          <a:ea typeface="ＭＳ Ｐゴシック" charset="-128"/>
        </a:defRPr>
      </a:lvl9pPr>
    </p:bodyStyle>
    <p:otherStyle>
      <a:defPPr>
        <a:defRPr lang="en-US"/>
      </a:defPPr>
      <a:lvl1pPr marL="0" algn="l" defTabSz="457198" rtl="0" eaLnBrk="1" latinLnBrk="0" hangingPunct="1">
        <a:defRPr sz="1799" kern="1200">
          <a:solidFill>
            <a:schemeClr val="tx1"/>
          </a:solidFill>
          <a:latin typeface="+mn-lt"/>
          <a:ea typeface="+mn-ea"/>
          <a:cs typeface="+mn-cs"/>
        </a:defRPr>
      </a:lvl1pPr>
      <a:lvl2pPr marL="457198" algn="l" defTabSz="457198" rtl="0" eaLnBrk="1" latinLnBrk="0" hangingPunct="1">
        <a:defRPr sz="1799" kern="1200">
          <a:solidFill>
            <a:schemeClr val="tx1"/>
          </a:solidFill>
          <a:latin typeface="+mn-lt"/>
          <a:ea typeface="+mn-ea"/>
          <a:cs typeface="+mn-cs"/>
        </a:defRPr>
      </a:lvl2pPr>
      <a:lvl3pPr marL="914394" algn="l" defTabSz="457198" rtl="0" eaLnBrk="1" latinLnBrk="0" hangingPunct="1">
        <a:defRPr sz="1799" kern="1200">
          <a:solidFill>
            <a:schemeClr val="tx1"/>
          </a:solidFill>
          <a:latin typeface="+mn-lt"/>
          <a:ea typeface="+mn-ea"/>
          <a:cs typeface="+mn-cs"/>
        </a:defRPr>
      </a:lvl3pPr>
      <a:lvl4pPr marL="1371591" algn="l" defTabSz="457198" rtl="0" eaLnBrk="1" latinLnBrk="0" hangingPunct="1">
        <a:defRPr sz="1799" kern="1200">
          <a:solidFill>
            <a:schemeClr val="tx1"/>
          </a:solidFill>
          <a:latin typeface="+mn-lt"/>
          <a:ea typeface="+mn-ea"/>
          <a:cs typeface="+mn-cs"/>
        </a:defRPr>
      </a:lvl4pPr>
      <a:lvl5pPr marL="1828789" algn="l" defTabSz="457198" rtl="0" eaLnBrk="1" latinLnBrk="0" hangingPunct="1">
        <a:defRPr sz="1799" kern="1200">
          <a:solidFill>
            <a:schemeClr val="tx1"/>
          </a:solidFill>
          <a:latin typeface="+mn-lt"/>
          <a:ea typeface="+mn-ea"/>
          <a:cs typeface="+mn-cs"/>
        </a:defRPr>
      </a:lvl5pPr>
      <a:lvl6pPr marL="2285985" algn="l" defTabSz="457198" rtl="0" eaLnBrk="1" latinLnBrk="0" hangingPunct="1">
        <a:defRPr sz="1799" kern="1200">
          <a:solidFill>
            <a:schemeClr val="tx1"/>
          </a:solidFill>
          <a:latin typeface="+mn-lt"/>
          <a:ea typeface="+mn-ea"/>
          <a:cs typeface="+mn-cs"/>
        </a:defRPr>
      </a:lvl6pPr>
      <a:lvl7pPr marL="2743183" algn="l" defTabSz="457198" rtl="0" eaLnBrk="1" latinLnBrk="0" hangingPunct="1">
        <a:defRPr sz="1799" kern="1200">
          <a:solidFill>
            <a:schemeClr val="tx1"/>
          </a:solidFill>
          <a:latin typeface="+mn-lt"/>
          <a:ea typeface="+mn-ea"/>
          <a:cs typeface="+mn-cs"/>
        </a:defRPr>
      </a:lvl7pPr>
      <a:lvl8pPr marL="3200380" algn="l" defTabSz="457198" rtl="0" eaLnBrk="1" latinLnBrk="0" hangingPunct="1">
        <a:defRPr sz="1799" kern="1200">
          <a:solidFill>
            <a:schemeClr val="tx1"/>
          </a:solidFill>
          <a:latin typeface="+mn-lt"/>
          <a:ea typeface="+mn-ea"/>
          <a:cs typeface="+mn-cs"/>
        </a:defRPr>
      </a:lvl8pPr>
      <a:lvl9pPr marL="3657577" algn="l" defTabSz="457198" rtl="0" eaLnBrk="1" latinLnBrk="0" hangingPunct="1">
        <a:defRPr sz="17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if"/><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tif"/><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2.tif"/><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2.tif"/><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2.tif"/><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2.tif"/><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2.tif"/><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2.tif"/><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tif"/></Relationships>
</file>

<file path=ppt/slides/_rels/slide9.xml.rels><?xml version="1.0" encoding="UTF-8" standalone="yes"?>
<Relationships xmlns="http://schemas.openxmlformats.org/package/2006/relationships"><Relationship Id="rId3" Type="http://schemas.openxmlformats.org/officeDocument/2006/relationships/image" Target="../media/image2.tif"/><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3" y="384562"/>
            <a:ext cx="6699903" cy="5078313"/>
          </a:xfrm>
          <a:prstGeom prst="rect">
            <a:avLst/>
          </a:prstGeom>
          <a:noFill/>
        </p:spPr>
        <p:txBody>
          <a:bodyPr wrap="square" rtlCol="0">
            <a:spAutoFit/>
          </a:bodyPr>
          <a:lstStyle/>
          <a:p>
            <a:pPr algn="ctr"/>
            <a:r>
              <a:rPr lang="en-US" b="1" dirty="0"/>
              <a:t>1 – A3 – Sashimi Catfish</a:t>
            </a:r>
          </a:p>
          <a:p>
            <a:pPr algn="ctr"/>
            <a:r>
              <a:rPr lang="en-US" b="1" dirty="0"/>
              <a:t>Drew Coleman</a:t>
            </a:r>
          </a:p>
          <a:p>
            <a:pPr algn="ctr"/>
            <a:r>
              <a:rPr lang="en-US" b="1" dirty="0"/>
              <a:t>Written Stage Briefing</a:t>
            </a:r>
          </a:p>
          <a:p>
            <a:r>
              <a:rPr lang="en-US" dirty="0"/>
              <a:t>Scoring: Comstock</a:t>
            </a:r>
            <a:br>
              <a:rPr lang="en-US" dirty="0"/>
            </a:br>
            <a:r>
              <a:rPr lang="en-US" dirty="0"/>
              <a:t>Rounds: 28</a:t>
            </a:r>
          </a:p>
          <a:p>
            <a:r>
              <a:rPr lang="en-US" dirty="0"/>
              <a:t>Targets: 13 IPSC, 2 steel</a:t>
            </a:r>
          </a:p>
          <a:p>
            <a:endParaRPr lang="en-US" dirty="0"/>
          </a:p>
          <a:p>
            <a:r>
              <a:rPr lang="en-US" dirty="0"/>
              <a:t>Handgun start position: straddling either start stick, heels against shooting box, wrists below belt. Handgun is loaded and holstered.</a:t>
            </a:r>
          </a:p>
          <a:p>
            <a:endParaRPr lang="en-US" dirty="0"/>
          </a:p>
          <a:p>
            <a:r>
              <a:rPr lang="en-US" dirty="0"/>
              <a:t>PCC start position: straddling either start stick, heels against shooting box, stock on belt. Loaded carbine is held with both hands, safety on.</a:t>
            </a:r>
          </a:p>
          <a:p>
            <a:endParaRPr lang="en-US" dirty="0"/>
          </a:p>
          <a:p>
            <a:r>
              <a:rPr lang="en-US" dirty="0"/>
              <a:t>Stage Procedure:  On the audible start signal, engage targets  from within the shooting area. The metal swinger is activated by the pull port and remains visible at rest.</a:t>
            </a:r>
          </a:p>
        </p:txBody>
      </p:sp>
      <p:pic>
        <p:nvPicPr>
          <p:cNvPr id="3" name="Picture 2">
            <a:extLst>
              <a:ext uri="{FF2B5EF4-FFF2-40B4-BE49-F238E27FC236}">
                <a16:creationId xmlns:a16="http://schemas.microsoft.com/office/drawing/2014/main" id="{A15C676E-F02D-02CD-C480-24569FD4F957}"/>
              </a:ext>
            </a:extLst>
          </p:cNvPr>
          <p:cNvPicPr>
            <a:picLocks noChangeAspect="1"/>
          </p:cNvPicPr>
          <p:nvPr/>
        </p:nvPicPr>
        <p:blipFill>
          <a:blip r:embed="rId2"/>
          <a:srcRect/>
          <a:stretch/>
        </p:blipFill>
        <p:spPr>
          <a:xfrm>
            <a:off x="273464" y="61911"/>
            <a:ext cx="972617" cy="972617"/>
          </a:xfrm>
          <a:prstGeom prst="rect">
            <a:avLst/>
          </a:prstGeom>
        </p:spPr>
      </p:pic>
      <p:pic>
        <p:nvPicPr>
          <p:cNvPr id="4" name="Picture 3">
            <a:extLst>
              <a:ext uri="{FF2B5EF4-FFF2-40B4-BE49-F238E27FC236}">
                <a16:creationId xmlns:a16="http://schemas.microsoft.com/office/drawing/2014/main" id="{6E128C95-BE24-EB75-62BF-82970BC24D12}"/>
              </a:ext>
            </a:extLst>
          </p:cNvPr>
          <p:cNvPicPr>
            <a:picLocks noChangeAspect="1"/>
          </p:cNvPicPr>
          <p:nvPr/>
        </p:nvPicPr>
        <p:blipFill>
          <a:blip r:embed="rId3"/>
          <a:srcRect/>
          <a:stretch/>
        </p:blipFill>
        <p:spPr bwMode="auto">
          <a:xfrm>
            <a:off x="6136278" y="63241"/>
            <a:ext cx="1019775" cy="9874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7" descr="A logo with a red and black design&#10;&#10;Description automatically generated">
            <a:extLst>
              <a:ext uri="{FF2B5EF4-FFF2-40B4-BE49-F238E27FC236}">
                <a16:creationId xmlns:a16="http://schemas.microsoft.com/office/drawing/2014/main" id="{6A3520DC-903A-D04E-5699-E1AA35C2AE47}"/>
              </a:ext>
            </a:extLst>
          </p:cNvPr>
          <p:cNvPicPr>
            <a:picLocks noChangeAspect="1"/>
          </p:cNvPicPr>
          <p:nvPr/>
        </p:nvPicPr>
        <p:blipFill>
          <a:blip r:embed="rId4"/>
          <a:stretch>
            <a:fillRect/>
          </a:stretch>
        </p:blipFill>
        <p:spPr>
          <a:xfrm>
            <a:off x="1764788" y="5723442"/>
            <a:ext cx="3785624" cy="3818281"/>
          </a:xfrm>
          <a:prstGeom prst="rect">
            <a:avLst/>
          </a:prstGeom>
        </p:spPr>
      </p:pic>
    </p:spTree>
    <p:extLst>
      <p:ext uri="{BB962C8B-B14F-4D97-AF65-F5344CB8AC3E}">
        <p14:creationId xmlns:p14="http://schemas.microsoft.com/office/powerpoint/2010/main" val="25362530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3" y="384562"/>
            <a:ext cx="6699903" cy="3970318"/>
          </a:xfrm>
          <a:prstGeom prst="rect">
            <a:avLst/>
          </a:prstGeom>
          <a:noFill/>
        </p:spPr>
        <p:txBody>
          <a:bodyPr wrap="square" rtlCol="0">
            <a:spAutoFit/>
          </a:bodyPr>
          <a:lstStyle/>
          <a:p>
            <a:pPr algn="ctr"/>
            <a:r>
              <a:rPr lang="en-US" b="1" dirty="0"/>
              <a:t>10 – C8 – Angles and Edges</a:t>
            </a:r>
          </a:p>
          <a:p>
            <a:pPr algn="ctr"/>
            <a:r>
              <a:rPr lang="en-US" b="1" dirty="0"/>
              <a:t>Cory Hobbs</a:t>
            </a:r>
          </a:p>
          <a:p>
            <a:pPr algn="ctr"/>
            <a:r>
              <a:rPr lang="en-US" b="1" dirty="0"/>
              <a:t>Written Stage Briefing</a:t>
            </a:r>
          </a:p>
          <a:p>
            <a:r>
              <a:rPr lang="en-US" dirty="0"/>
              <a:t>Scoring: Comstock</a:t>
            </a:r>
            <a:br>
              <a:rPr lang="en-US" dirty="0"/>
            </a:br>
            <a:r>
              <a:rPr lang="en-US" dirty="0"/>
              <a:t>Rounds: 23</a:t>
            </a:r>
          </a:p>
          <a:p>
            <a:r>
              <a:rPr lang="en-US" dirty="0"/>
              <a:t>Targets: 10 USPSA, 3 steel</a:t>
            </a:r>
          </a:p>
          <a:p>
            <a:endParaRPr lang="en-US" dirty="0"/>
          </a:p>
          <a:p>
            <a:r>
              <a:rPr lang="en-US" dirty="0"/>
              <a:t>Start position: anywhere inside the shooting area, fingers touching ears. Firearm is unloaded and laying flat and unsupported on center barrel. All magazines must start on OTHER barrels, not center barrel.</a:t>
            </a:r>
          </a:p>
          <a:p>
            <a:endParaRPr lang="en-US" dirty="0"/>
          </a:p>
          <a:p>
            <a:r>
              <a:rPr lang="en-US" dirty="0"/>
              <a:t>Stage Procedure:  On the audible start signal, engage targets  from within the shooting area.</a:t>
            </a:r>
          </a:p>
        </p:txBody>
      </p:sp>
      <p:pic>
        <p:nvPicPr>
          <p:cNvPr id="3" name="Picture 2">
            <a:extLst>
              <a:ext uri="{FF2B5EF4-FFF2-40B4-BE49-F238E27FC236}">
                <a16:creationId xmlns:a16="http://schemas.microsoft.com/office/drawing/2014/main" id="{A15C676E-F02D-02CD-C480-24569FD4F957}"/>
              </a:ext>
            </a:extLst>
          </p:cNvPr>
          <p:cNvPicPr>
            <a:picLocks noChangeAspect="1"/>
          </p:cNvPicPr>
          <p:nvPr/>
        </p:nvPicPr>
        <p:blipFill>
          <a:blip r:embed="rId2"/>
          <a:srcRect/>
          <a:stretch/>
        </p:blipFill>
        <p:spPr>
          <a:xfrm>
            <a:off x="273464" y="61911"/>
            <a:ext cx="972617" cy="972617"/>
          </a:xfrm>
          <a:prstGeom prst="rect">
            <a:avLst/>
          </a:prstGeom>
        </p:spPr>
      </p:pic>
      <p:pic>
        <p:nvPicPr>
          <p:cNvPr id="4" name="Picture 3">
            <a:extLst>
              <a:ext uri="{FF2B5EF4-FFF2-40B4-BE49-F238E27FC236}">
                <a16:creationId xmlns:a16="http://schemas.microsoft.com/office/drawing/2014/main" id="{6E128C95-BE24-EB75-62BF-82970BC24D12}"/>
              </a:ext>
            </a:extLst>
          </p:cNvPr>
          <p:cNvPicPr>
            <a:picLocks noChangeAspect="1"/>
          </p:cNvPicPr>
          <p:nvPr/>
        </p:nvPicPr>
        <p:blipFill>
          <a:blip r:embed="rId3"/>
          <a:srcRect/>
          <a:stretch/>
        </p:blipFill>
        <p:spPr bwMode="auto">
          <a:xfrm>
            <a:off x="6136278" y="63241"/>
            <a:ext cx="1019775" cy="9874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7" descr="A logo with a red and black design&#10;&#10;Description automatically generated">
            <a:extLst>
              <a:ext uri="{FF2B5EF4-FFF2-40B4-BE49-F238E27FC236}">
                <a16:creationId xmlns:a16="http://schemas.microsoft.com/office/drawing/2014/main" id="{6A3520DC-903A-D04E-5699-E1AA35C2AE47}"/>
              </a:ext>
            </a:extLst>
          </p:cNvPr>
          <p:cNvPicPr>
            <a:picLocks noChangeAspect="1"/>
          </p:cNvPicPr>
          <p:nvPr/>
        </p:nvPicPr>
        <p:blipFill>
          <a:blip r:embed="rId4"/>
          <a:stretch>
            <a:fillRect/>
          </a:stretch>
        </p:blipFill>
        <p:spPr>
          <a:xfrm>
            <a:off x="1764788" y="5723442"/>
            <a:ext cx="3785624" cy="3818281"/>
          </a:xfrm>
          <a:prstGeom prst="rect">
            <a:avLst/>
          </a:prstGeom>
        </p:spPr>
      </p:pic>
    </p:spTree>
    <p:extLst>
      <p:ext uri="{BB962C8B-B14F-4D97-AF65-F5344CB8AC3E}">
        <p14:creationId xmlns:p14="http://schemas.microsoft.com/office/powerpoint/2010/main" val="21607055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3" y="384562"/>
            <a:ext cx="6699903" cy="4801314"/>
          </a:xfrm>
          <a:prstGeom prst="rect">
            <a:avLst/>
          </a:prstGeom>
          <a:noFill/>
        </p:spPr>
        <p:txBody>
          <a:bodyPr wrap="square" rtlCol="0">
            <a:spAutoFit/>
          </a:bodyPr>
          <a:lstStyle/>
          <a:p>
            <a:pPr algn="ctr"/>
            <a:r>
              <a:rPr lang="en-US" b="1" dirty="0"/>
              <a:t>2 – A2 – DB Cooper</a:t>
            </a:r>
          </a:p>
          <a:p>
            <a:pPr algn="ctr"/>
            <a:r>
              <a:rPr lang="en-US" b="1" dirty="0"/>
              <a:t>Drew Coleman</a:t>
            </a:r>
          </a:p>
          <a:p>
            <a:pPr algn="ctr"/>
            <a:r>
              <a:rPr lang="en-US" b="1" dirty="0"/>
              <a:t>Written Stage Briefing</a:t>
            </a:r>
          </a:p>
          <a:p>
            <a:r>
              <a:rPr lang="en-US" dirty="0"/>
              <a:t>Scoring: Comstock</a:t>
            </a:r>
            <a:br>
              <a:rPr lang="en-US" dirty="0"/>
            </a:br>
            <a:r>
              <a:rPr lang="en-US" dirty="0"/>
              <a:t>Rounds: 24</a:t>
            </a:r>
          </a:p>
          <a:p>
            <a:r>
              <a:rPr lang="en-US" dirty="0"/>
              <a:t>Targets: 11 IPSC, 2 steel</a:t>
            </a:r>
          </a:p>
          <a:p>
            <a:endParaRPr lang="en-US" dirty="0"/>
          </a:p>
          <a:p>
            <a:r>
              <a:rPr lang="en-US" dirty="0"/>
              <a:t>Handgun start position: hands touching marks. Handgun is loaded and holstered.</a:t>
            </a:r>
          </a:p>
          <a:p>
            <a:endParaRPr lang="en-US" dirty="0"/>
          </a:p>
          <a:p>
            <a:r>
              <a:rPr lang="en-US" dirty="0"/>
              <a:t>PCC start position: muzzle touching either mark, stock on belt. Loaded carbine is held with both hands, safety on.</a:t>
            </a:r>
          </a:p>
          <a:p>
            <a:endParaRPr lang="en-US" dirty="0"/>
          </a:p>
          <a:p>
            <a:r>
              <a:rPr lang="en-US" dirty="0"/>
              <a:t>Stage Procedure:  On the audible start signal, engage targets  from within the shooting area. </a:t>
            </a:r>
          </a:p>
          <a:p>
            <a:endParaRPr lang="en-US" dirty="0"/>
          </a:p>
          <a:p>
            <a:r>
              <a:rPr lang="en-US" dirty="0"/>
              <a:t>Cooper tunnel – see 10.2.5 for scoring details</a:t>
            </a:r>
          </a:p>
        </p:txBody>
      </p:sp>
      <p:pic>
        <p:nvPicPr>
          <p:cNvPr id="3" name="Picture 2">
            <a:extLst>
              <a:ext uri="{FF2B5EF4-FFF2-40B4-BE49-F238E27FC236}">
                <a16:creationId xmlns:a16="http://schemas.microsoft.com/office/drawing/2014/main" id="{A15C676E-F02D-02CD-C480-24569FD4F957}"/>
              </a:ext>
            </a:extLst>
          </p:cNvPr>
          <p:cNvPicPr>
            <a:picLocks noChangeAspect="1"/>
          </p:cNvPicPr>
          <p:nvPr/>
        </p:nvPicPr>
        <p:blipFill>
          <a:blip r:embed="rId2"/>
          <a:srcRect/>
          <a:stretch/>
        </p:blipFill>
        <p:spPr>
          <a:xfrm>
            <a:off x="273464" y="61911"/>
            <a:ext cx="972617" cy="972617"/>
          </a:xfrm>
          <a:prstGeom prst="rect">
            <a:avLst/>
          </a:prstGeom>
        </p:spPr>
      </p:pic>
      <p:pic>
        <p:nvPicPr>
          <p:cNvPr id="4" name="Picture 3">
            <a:extLst>
              <a:ext uri="{FF2B5EF4-FFF2-40B4-BE49-F238E27FC236}">
                <a16:creationId xmlns:a16="http://schemas.microsoft.com/office/drawing/2014/main" id="{6E128C95-BE24-EB75-62BF-82970BC24D12}"/>
              </a:ext>
            </a:extLst>
          </p:cNvPr>
          <p:cNvPicPr>
            <a:picLocks noChangeAspect="1"/>
          </p:cNvPicPr>
          <p:nvPr/>
        </p:nvPicPr>
        <p:blipFill>
          <a:blip r:embed="rId3"/>
          <a:srcRect/>
          <a:stretch/>
        </p:blipFill>
        <p:spPr bwMode="auto">
          <a:xfrm>
            <a:off x="6136278" y="63241"/>
            <a:ext cx="1019775" cy="9874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7" descr="A logo with a red and black design&#10;&#10;Description automatically generated">
            <a:extLst>
              <a:ext uri="{FF2B5EF4-FFF2-40B4-BE49-F238E27FC236}">
                <a16:creationId xmlns:a16="http://schemas.microsoft.com/office/drawing/2014/main" id="{6A3520DC-903A-D04E-5699-E1AA35C2AE47}"/>
              </a:ext>
            </a:extLst>
          </p:cNvPr>
          <p:cNvPicPr>
            <a:picLocks noChangeAspect="1"/>
          </p:cNvPicPr>
          <p:nvPr/>
        </p:nvPicPr>
        <p:blipFill>
          <a:blip r:embed="rId4"/>
          <a:stretch>
            <a:fillRect/>
          </a:stretch>
        </p:blipFill>
        <p:spPr>
          <a:xfrm>
            <a:off x="1764788" y="5723442"/>
            <a:ext cx="3785624" cy="3818281"/>
          </a:xfrm>
          <a:prstGeom prst="rect">
            <a:avLst/>
          </a:prstGeom>
        </p:spPr>
      </p:pic>
    </p:spTree>
    <p:extLst>
      <p:ext uri="{BB962C8B-B14F-4D97-AF65-F5344CB8AC3E}">
        <p14:creationId xmlns:p14="http://schemas.microsoft.com/office/powerpoint/2010/main" val="22442463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3" y="384562"/>
            <a:ext cx="6699903" cy="4247317"/>
          </a:xfrm>
          <a:prstGeom prst="rect">
            <a:avLst/>
          </a:prstGeom>
          <a:noFill/>
        </p:spPr>
        <p:txBody>
          <a:bodyPr wrap="square" rtlCol="0">
            <a:spAutoFit/>
          </a:bodyPr>
          <a:lstStyle/>
          <a:p>
            <a:pPr algn="ctr"/>
            <a:r>
              <a:rPr lang="en-US" b="1" dirty="0"/>
              <a:t>3 – B3 – Popsicle</a:t>
            </a:r>
          </a:p>
          <a:p>
            <a:pPr algn="ctr"/>
            <a:r>
              <a:rPr lang="en-US" b="1" dirty="0"/>
              <a:t>Jeremy Stevens</a:t>
            </a:r>
          </a:p>
          <a:p>
            <a:pPr algn="ctr"/>
            <a:r>
              <a:rPr lang="en-US" b="1" dirty="0"/>
              <a:t>Written Stage Briefing</a:t>
            </a:r>
          </a:p>
          <a:p>
            <a:r>
              <a:rPr lang="en-US" dirty="0"/>
              <a:t>Scoring: Comstock</a:t>
            </a:r>
            <a:br>
              <a:rPr lang="en-US" dirty="0"/>
            </a:br>
            <a:r>
              <a:rPr lang="en-US" dirty="0"/>
              <a:t>Rounds: 24</a:t>
            </a:r>
          </a:p>
          <a:p>
            <a:r>
              <a:rPr lang="en-US" dirty="0"/>
              <a:t>Targets: 11 IPSC, 2 steel</a:t>
            </a:r>
          </a:p>
          <a:p>
            <a:endParaRPr lang="en-US" dirty="0"/>
          </a:p>
          <a:p>
            <a:r>
              <a:rPr lang="en-US" dirty="0"/>
              <a:t>Handgun start position: hands touching marks. Handgun is loaded and holstered.</a:t>
            </a:r>
          </a:p>
          <a:p>
            <a:endParaRPr lang="en-US" dirty="0"/>
          </a:p>
          <a:p>
            <a:r>
              <a:rPr lang="en-US" dirty="0"/>
              <a:t>PCC start position: muzzle touching either mark, stock on belt. Loaded carbine is held with both hands, safety on.</a:t>
            </a:r>
          </a:p>
          <a:p>
            <a:endParaRPr lang="en-US" dirty="0"/>
          </a:p>
          <a:p>
            <a:r>
              <a:rPr lang="en-US" dirty="0"/>
              <a:t>Stage Procedure:  On the audible start signal, engage targets  from within the shooting area.</a:t>
            </a:r>
          </a:p>
        </p:txBody>
      </p:sp>
      <p:pic>
        <p:nvPicPr>
          <p:cNvPr id="3" name="Picture 2">
            <a:extLst>
              <a:ext uri="{FF2B5EF4-FFF2-40B4-BE49-F238E27FC236}">
                <a16:creationId xmlns:a16="http://schemas.microsoft.com/office/drawing/2014/main" id="{A15C676E-F02D-02CD-C480-24569FD4F957}"/>
              </a:ext>
            </a:extLst>
          </p:cNvPr>
          <p:cNvPicPr>
            <a:picLocks noChangeAspect="1"/>
          </p:cNvPicPr>
          <p:nvPr/>
        </p:nvPicPr>
        <p:blipFill>
          <a:blip r:embed="rId2"/>
          <a:srcRect/>
          <a:stretch/>
        </p:blipFill>
        <p:spPr>
          <a:xfrm>
            <a:off x="273464" y="61911"/>
            <a:ext cx="972617" cy="972617"/>
          </a:xfrm>
          <a:prstGeom prst="rect">
            <a:avLst/>
          </a:prstGeom>
        </p:spPr>
      </p:pic>
      <p:pic>
        <p:nvPicPr>
          <p:cNvPr id="4" name="Picture 3">
            <a:extLst>
              <a:ext uri="{FF2B5EF4-FFF2-40B4-BE49-F238E27FC236}">
                <a16:creationId xmlns:a16="http://schemas.microsoft.com/office/drawing/2014/main" id="{6E128C95-BE24-EB75-62BF-82970BC24D12}"/>
              </a:ext>
            </a:extLst>
          </p:cNvPr>
          <p:cNvPicPr>
            <a:picLocks noChangeAspect="1"/>
          </p:cNvPicPr>
          <p:nvPr/>
        </p:nvPicPr>
        <p:blipFill>
          <a:blip r:embed="rId3"/>
          <a:srcRect/>
          <a:stretch/>
        </p:blipFill>
        <p:spPr bwMode="auto">
          <a:xfrm>
            <a:off x="6136278" y="63241"/>
            <a:ext cx="1019775" cy="9874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7" descr="A logo with a red and black design&#10;&#10;Description automatically generated">
            <a:extLst>
              <a:ext uri="{FF2B5EF4-FFF2-40B4-BE49-F238E27FC236}">
                <a16:creationId xmlns:a16="http://schemas.microsoft.com/office/drawing/2014/main" id="{6A3520DC-903A-D04E-5699-E1AA35C2AE47}"/>
              </a:ext>
            </a:extLst>
          </p:cNvPr>
          <p:cNvPicPr>
            <a:picLocks noChangeAspect="1"/>
          </p:cNvPicPr>
          <p:nvPr/>
        </p:nvPicPr>
        <p:blipFill>
          <a:blip r:embed="rId4"/>
          <a:stretch>
            <a:fillRect/>
          </a:stretch>
        </p:blipFill>
        <p:spPr>
          <a:xfrm>
            <a:off x="1764788" y="5723442"/>
            <a:ext cx="3785624" cy="3818281"/>
          </a:xfrm>
          <a:prstGeom prst="rect">
            <a:avLst/>
          </a:prstGeom>
        </p:spPr>
      </p:pic>
    </p:spTree>
    <p:extLst>
      <p:ext uri="{BB962C8B-B14F-4D97-AF65-F5344CB8AC3E}">
        <p14:creationId xmlns:p14="http://schemas.microsoft.com/office/powerpoint/2010/main" val="22337568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3" y="384562"/>
            <a:ext cx="6699903" cy="5078313"/>
          </a:xfrm>
          <a:prstGeom prst="rect">
            <a:avLst/>
          </a:prstGeom>
          <a:noFill/>
        </p:spPr>
        <p:txBody>
          <a:bodyPr wrap="square" rtlCol="0">
            <a:spAutoFit/>
          </a:bodyPr>
          <a:lstStyle/>
          <a:p>
            <a:pPr algn="ctr"/>
            <a:r>
              <a:rPr lang="en-US" b="1" dirty="0"/>
              <a:t>4 – B2 – Not Too Fast</a:t>
            </a:r>
          </a:p>
          <a:p>
            <a:pPr algn="ctr"/>
            <a:r>
              <a:rPr lang="en-US" b="1" dirty="0"/>
              <a:t>Cory Hobbs</a:t>
            </a:r>
          </a:p>
          <a:p>
            <a:pPr algn="ctr"/>
            <a:r>
              <a:rPr lang="en-US" b="1" dirty="0"/>
              <a:t>Written Stage Briefing</a:t>
            </a:r>
          </a:p>
          <a:p>
            <a:r>
              <a:rPr lang="en-US" dirty="0"/>
              <a:t>Scoring: Comstock</a:t>
            </a:r>
            <a:br>
              <a:rPr lang="en-US" dirty="0"/>
            </a:br>
            <a:r>
              <a:rPr lang="en-US" dirty="0"/>
              <a:t>Rounds: 29</a:t>
            </a:r>
          </a:p>
          <a:p>
            <a:r>
              <a:rPr lang="en-US" dirty="0"/>
              <a:t>Targets: 14 USPSA, 1 steel</a:t>
            </a:r>
          </a:p>
          <a:p>
            <a:endParaRPr lang="en-US" dirty="0"/>
          </a:p>
          <a:p>
            <a:r>
              <a:rPr lang="en-US" dirty="0"/>
              <a:t>Handgun start position: anywhere inside the shooting area, wrists below belt. Handgun is loaded and holstered.</a:t>
            </a:r>
          </a:p>
          <a:p>
            <a:endParaRPr lang="en-US" dirty="0"/>
          </a:p>
          <a:p>
            <a:r>
              <a:rPr lang="en-US" dirty="0"/>
              <a:t>PCC start position: anywhere inside the shooting area, stock on belt. Loaded carbine is held with both hands, safety on.</a:t>
            </a:r>
          </a:p>
          <a:p>
            <a:endParaRPr lang="en-US" dirty="0"/>
          </a:p>
          <a:p>
            <a:r>
              <a:rPr lang="en-US" dirty="0"/>
              <a:t>May not be touching the activator or cable prior to start signal.</a:t>
            </a:r>
          </a:p>
          <a:p>
            <a:endParaRPr lang="en-US" dirty="0"/>
          </a:p>
          <a:p>
            <a:r>
              <a:rPr lang="en-US" dirty="0"/>
              <a:t>Stage Procedure:  On the audible start signal, engage targets  from within the shooting area. The slider is activated by the pull cord and remains visible at rest.</a:t>
            </a:r>
          </a:p>
        </p:txBody>
      </p:sp>
      <p:pic>
        <p:nvPicPr>
          <p:cNvPr id="3" name="Picture 2">
            <a:extLst>
              <a:ext uri="{FF2B5EF4-FFF2-40B4-BE49-F238E27FC236}">
                <a16:creationId xmlns:a16="http://schemas.microsoft.com/office/drawing/2014/main" id="{A15C676E-F02D-02CD-C480-24569FD4F957}"/>
              </a:ext>
            </a:extLst>
          </p:cNvPr>
          <p:cNvPicPr>
            <a:picLocks noChangeAspect="1"/>
          </p:cNvPicPr>
          <p:nvPr/>
        </p:nvPicPr>
        <p:blipFill>
          <a:blip r:embed="rId2"/>
          <a:srcRect/>
          <a:stretch/>
        </p:blipFill>
        <p:spPr>
          <a:xfrm>
            <a:off x="273464" y="61911"/>
            <a:ext cx="972617" cy="972617"/>
          </a:xfrm>
          <a:prstGeom prst="rect">
            <a:avLst/>
          </a:prstGeom>
        </p:spPr>
      </p:pic>
      <p:pic>
        <p:nvPicPr>
          <p:cNvPr id="4" name="Picture 3">
            <a:extLst>
              <a:ext uri="{FF2B5EF4-FFF2-40B4-BE49-F238E27FC236}">
                <a16:creationId xmlns:a16="http://schemas.microsoft.com/office/drawing/2014/main" id="{6E128C95-BE24-EB75-62BF-82970BC24D12}"/>
              </a:ext>
            </a:extLst>
          </p:cNvPr>
          <p:cNvPicPr>
            <a:picLocks noChangeAspect="1"/>
          </p:cNvPicPr>
          <p:nvPr/>
        </p:nvPicPr>
        <p:blipFill>
          <a:blip r:embed="rId3"/>
          <a:srcRect/>
          <a:stretch/>
        </p:blipFill>
        <p:spPr bwMode="auto">
          <a:xfrm>
            <a:off x="6136278" y="63241"/>
            <a:ext cx="1019775" cy="9874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7" descr="A logo with a red and black design&#10;&#10;Description automatically generated">
            <a:extLst>
              <a:ext uri="{FF2B5EF4-FFF2-40B4-BE49-F238E27FC236}">
                <a16:creationId xmlns:a16="http://schemas.microsoft.com/office/drawing/2014/main" id="{6A3520DC-903A-D04E-5699-E1AA35C2AE47}"/>
              </a:ext>
            </a:extLst>
          </p:cNvPr>
          <p:cNvPicPr>
            <a:picLocks noChangeAspect="1"/>
          </p:cNvPicPr>
          <p:nvPr/>
        </p:nvPicPr>
        <p:blipFill>
          <a:blip r:embed="rId4"/>
          <a:stretch>
            <a:fillRect/>
          </a:stretch>
        </p:blipFill>
        <p:spPr>
          <a:xfrm>
            <a:off x="1764788" y="5723442"/>
            <a:ext cx="3785624" cy="3818281"/>
          </a:xfrm>
          <a:prstGeom prst="rect">
            <a:avLst/>
          </a:prstGeom>
        </p:spPr>
      </p:pic>
    </p:spTree>
    <p:extLst>
      <p:ext uri="{BB962C8B-B14F-4D97-AF65-F5344CB8AC3E}">
        <p14:creationId xmlns:p14="http://schemas.microsoft.com/office/powerpoint/2010/main" val="3115246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3" y="384562"/>
            <a:ext cx="6699903" cy="4801314"/>
          </a:xfrm>
          <a:prstGeom prst="rect">
            <a:avLst/>
          </a:prstGeom>
          <a:noFill/>
        </p:spPr>
        <p:txBody>
          <a:bodyPr wrap="square" rtlCol="0">
            <a:spAutoFit/>
          </a:bodyPr>
          <a:lstStyle/>
          <a:p>
            <a:pPr algn="ctr"/>
            <a:r>
              <a:rPr lang="en-US" b="1" dirty="0"/>
              <a:t>5 – B1 – Dogfood Lid</a:t>
            </a:r>
          </a:p>
          <a:p>
            <a:pPr algn="ctr"/>
            <a:r>
              <a:rPr lang="en-US" b="1" dirty="0"/>
              <a:t>Drew Coleman</a:t>
            </a:r>
          </a:p>
          <a:p>
            <a:pPr algn="ctr"/>
            <a:r>
              <a:rPr lang="en-US" b="1" dirty="0"/>
              <a:t>Written Stage Briefing</a:t>
            </a:r>
          </a:p>
          <a:p>
            <a:r>
              <a:rPr lang="en-US" dirty="0"/>
              <a:t>Scoring: Comstock</a:t>
            </a:r>
            <a:br>
              <a:rPr lang="en-US" dirty="0"/>
            </a:br>
            <a:r>
              <a:rPr lang="en-US" dirty="0"/>
              <a:t>Rounds: 8</a:t>
            </a:r>
          </a:p>
          <a:p>
            <a:r>
              <a:rPr lang="en-US" dirty="0"/>
              <a:t>Targets: 2 USPSA, 4 steel</a:t>
            </a:r>
          </a:p>
          <a:p>
            <a:endParaRPr lang="en-US" dirty="0"/>
          </a:p>
          <a:p>
            <a:r>
              <a:rPr lang="en-US" dirty="0"/>
              <a:t>Handgun start position: anywhere inside the shooting area, wrists above shoulders. Handgun is loaded and holstered.</a:t>
            </a:r>
          </a:p>
          <a:p>
            <a:endParaRPr lang="en-US" dirty="0"/>
          </a:p>
          <a:p>
            <a:r>
              <a:rPr lang="en-US" dirty="0"/>
              <a:t>PCC start position: anywhere  inside the shooting area, stock on belt. Loaded carbine is held with both hands, safety on.</a:t>
            </a:r>
          </a:p>
          <a:p>
            <a:endParaRPr lang="en-US" dirty="0"/>
          </a:p>
          <a:p>
            <a:r>
              <a:rPr lang="en-US" dirty="0"/>
              <a:t>Stage Procedure:  On the audible start signal, engage targets  from within the shooting area. The swinger is activated by P3 and remains visible at rest. The max trap is activated by P4 and remains visible at rest.</a:t>
            </a:r>
          </a:p>
        </p:txBody>
      </p:sp>
      <p:pic>
        <p:nvPicPr>
          <p:cNvPr id="3" name="Picture 2">
            <a:extLst>
              <a:ext uri="{FF2B5EF4-FFF2-40B4-BE49-F238E27FC236}">
                <a16:creationId xmlns:a16="http://schemas.microsoft.com/office/drawing/2014/main" id="{A15C676E-F02D-02CD-C480-24569FD4F957}"/>
              </a:ext>
            </a:extLst>
          </p:cNvPr>
          <p:cNvPicPr>
            <a:picLocks noChangeAspect="1"/>
          </p:cNvPicPr>
          <p:nvPr/>
        </p:nvPicPr>
        <p:blipFill>
          <a:blip r:embed="rId2"/>
          <a:srcRect/>
          <a:stretch/>
        </p:blipFill>
        <p:spPr>
          <a:xfrm>
            <a:off x="273464" y="61911"/>
            <a:ext cx="972617" cy="972617"/>
          </a:xfrm>
          <a:prstGeom prst="rect">
            <a:avLst/>
          </a:prstGeom>
        </p:spPr>
      </p:pic>
      <p:pic>
        <p:nvPicPr>
          <p:cNvPr id="4" name="Picture 3">
            <a:extLst>
              <a:ext uri="{FF2B5EF4-FFF2-40B4-BE49-F238E27FC236}">
                <a16:creationId xmlns:a16="http://schemas.microsoft.com/office/drawing/2014/main" id="{6E128C95-BE24-EB75-62BF-82970BC24D12}"/>
              </a:ext>
            </a:extLst>
          </p:cNvPr>
          <p:cNvPicPr>
            <a:picLocks noChangeAspect="1"/>
          </p:cNvPicPr>
          <p:nvPr/>
        </p:nvPicPr>
        <p:blipFill>
          <a:blip r:embed="rId3"/>
          <a:srcRect/>
          <a:stretch/>
        </p:blipFill>
        <p:spPr bwMode="auto">
          <a:xfrm>
            <a:off x="6136278" y="63241"/>
            <a:ext cx="1019775" cy="9874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7" descr="A logo with a red and black design&#10;&#10;Description automatically generated">
            <a:extLst>
              <a:ext uri="{FF2B5EF4-FFF2-40B4-BE49-F238E27FC236}">
                <a16:creationId xmlns:a16="http://schemas.microsoft.com/office/drawing/2014/main" id="{6A3520DC-903A-D04E-5699-E1AA35C2AE47}"/>
              </a:ext>
            </a:extLst>
          </p:cNvPr>
          <p:cNvPicPr>
            <a:picLocks noChangeAspect="1"/>
          </p:cNvPicPr>
          <p:nvPr/>
        </p:nvPicPr>
        <p:blipFill>
          <a:blip r:embed="rId4"/>
          <a:stretch>
            <a:fillRect/>
          </a:stretch>
        </p:blipFill>
        <p:spPr>
          <a:xfrm>
            <a:off x="1764788" y="5723442"/>
            <a:ext cx="3785624" cy="3818281"/>
          </a:xfrm>
          <a:prstGeom prst="rect">
            <a:avLst/>
          </a:prstGeom>
        </p:spPr>
      </p:pic>
    </p:spTree>
    <p:extLst>
      <p:ext uri="{BB962C8B-B14F-4D97-AF65-F5344CB8AC3E}">
        <p14:creationId xmlns:p14="http://schemas.microsoft.com/office/powerpoint/2010/main" val="2183355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3" y="384562"/>
            <a:ext cx="6699903" cy="4247317"/>
          </a:xfrm>
          <a:prstGeom prst="rect">
            <a:avLst/>
          </a:prstGeom>
          <a:noFill/>
        </p:spPr>
        <p:txBody>
          <a:bodyPr wrap="square" rtlCol="0">
            <a:spAutoFit/>
          </a:bodyPr>
          <a:lstStyle/>
          <a:p>
            <a:pPr algn="ctr"/>
            <a:r>
              <a:rPr lang="en-US" b="1" dirty="0"/>
              <a:t>6 – C4 – Rubik’s Cube</a:t>
            </a:r>
          </a:p>
          <a:p>
            <a:pPr algn="ctr"/>
            <a:r>
              <a:rPr lang="en-US" b="1" dirty="0"/>
              <a:t>Drew Coleman/Cory Hobbs</a:t>
            </a:r>
          </a:p>
          <a:p>
            <a:pPr algn="ctr"/>
            <a:r>
              <a:rPr lang="en-US" b="1" dirty="0"/>
              <a:t>Written Stage Briefing</a:t>
            </a:r>
          </a:p>
          <a:p>
            <a:r>
              <a:rPr lang="en-US" dirty="0"/>
              <a:t>Scoring: Comstock</a:t>
            </a:r>
            <a:br>
              <a:rPr lang="en-US" dirty="0"/>
            </a:br>
            <a:r>
              <a:rPr lang="en-US" dirty="0"/>
              <a:t>Rounds: 19, best 1 hit per target</a:t>
            </a:r>
          </a:p>
          <a:p>
            <a:r>
              <a:rPr lang="en-US" dirty="0"/>
              <a:t>Targets: 13 USPSA, 6 steel</a:t>
            </a:r>
          </a:p>
          <a:p>
            <a:endParaRPr lang="en-US" dirty="0"/>
          </a:p>
          <a:p>
            <a:r>
              <a:rPr lang="en-US" dirty="0"/>
              <a:t>Handgun start position: anywhere inside the shooting area, wrists below belt. Handgun is loaded and holstered.</a:t>
            </a:r>
          </a:p>
          <a:p>
            <a:endParaRPr lang="en-US" dirty="0"/>
          </a:p>
          <a:p>
            <a:r>
              <a:rPr lang="en-US" dirty="0"/>
              <a:t>PCC start position: anywhere  inside the shooting area, stock on belt. Loaded carbine is held with both hands, safety on.</a:t>
            </a:r>
          </a:p>
          <a:p>
            <a:endParaRPr lang="en-US" dirty="0"/>
          </a:p>
          <a:p>
            <a:r>
              <a:rPr lang="en-US" dirty="0"/>
              <a:t>Stage Procedure:  On the audible start signal, engage targets  from within the shooting area.</a:t>
            </a:r>
          </a:p>
        </p:txBody>
      </p:sp>
      <p:pic>
        <p:nvPicPr>
          <p:cNvPr id="3" name="Picture 2">
            <a:extLst>
              <a:ext uri="{FF2B5EF4-FFF2-40B4-BE49-F238E27FC236}">
                <a16:creationId xmlns:a16="http://schemas.microsoft.com/office/drawing/2014/main" id="{A15C676E-F02D-02CD-C480-24569FD4F957}"/>
              </a:ext>
            </a:extLst>
          </p:cNvPr>
          <p:cNvPicPr>
            <a:picLocks noChangeAspect="1"/>
          </p:cNvPicPr>
          <p:nvPr/>
        </p:nvPicPr>
        <p:blipFill>
          <a:blip r:embed="rId2"/>
          <a:srcRect/>
          <a:stretch/>
        </p:blipFill>
        <p:spPr>
          <a:xfrm>
            <a:off x="273464" y="61911"/>
            <a:ext cx="972617" cy="972617"/>
          </a:xfrm>
          <a:prstGeom prst="rect">
            <a:avLst/>
          </a:prstGeom>
        </p:spPr>
      </p:pic>
      <p:pic>
        <p:nvPicPr>
          <p:cNvPr id="4" name="Picture 3">
            <a:extLst>
              <a:ext uri="{FF2B5EF4-FFF2-40B4-BE49-F238E27FC236}">
                <a16:creationId xmlns:a16="http://schemas.microsoft.com/office/drawing/2014/main" id="{6E128C95-BE24-EB75-62BF-82970BC24D12}"/>
              </a:ext>
            </a:extLst>
          </p:cNvPr>
          <p:cNvPicPr>
            <a:picLocks noChangeAspect="1"/>
          </p:cNvPicPr>
          <p:nvPr/>
        </p:nvPicPr>
        <p:blipFill>
          <a:blip r:embed="rId3"/>
          <a:srcRect/>
          <a:stretch/>
        </p:blipFill>
        <p:spPr bwMode="auto">
          <a:xfrm>
            <a:off x="6136278" y="63241"/>
            <a:ext cx="1019775" cy="9874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7" descr="A logo with a red and black design&#10;&#10;Description automatically generated">
            <a:extLst>
              <a:ext uri="{FF2B5EF4-FFF2-40B4-BE49-F238E27FC236}">
                <a16:creationId xmlns:a16="http://schemas.microsoft.com/office/drawing/2014/main" id="{6A3520DC-903A-D04E-5699-E1AA35C2AE47}"/>
              </a:ext>
            </a:extLst>
          </p:cNvPr>
          <p:cNvPicPr>
            <a:picLocks noChangeAspect="1"/>
          </p:cNvPicPr>
          <p:nvPr/>
        </p:nvPicPr>
        <p:blipFill>
          <a:blip r:embed="rId4"/>
          <a:stretch>
            <a:fillRect/>
          </a:stretch>
        </p:blipFill>
        <p:spPr>
          <a:xfrm>
            <a:off x="1764788" y="5723442"/>
            <a:ext cx="3785624" cy="3818281"/>
          </a:xfrm>
          <a:prstGeom prst="rect">
            <a:avLst/>
          </a:prstGeom>
        </p:spPr>
      </p:pic>
    </p:spTree>
    <p:extLst>
      <p:ext uri="{BB962C8B-B14F-4D97-AF65-F5344CB8AC3E}">
        <p14:creationId xmlns:p14="http://schemas.microsoft.com/office/powerpoint/2010/main" val="7043932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3" y="384562"/>
            <a:ext cx="6699903" cy="4524315"/>
          </a:xfrm>
          <a:prstGeom prst="rect">
            <a:avLst/>
          </a:prstGeom>
          <a:noFill/>
        </p:spPr>
        <p:txBody>
          <a:bodyPr wrap="square" rtlCol="0">
            <a:spAutoFit/>
          </a:bodyPr>
          <a:lstStyle/>
          <a:p>
            <a:pPr algn="ctr"/>
            <a:r>
              <a:rPr lang="en-US" b="1" dirty="0"/>
              <a:t>7 – C5 – Golden Toe Jam</a:t>
            </a:r>
          </a:p>
          <a:p>
            <a:pPr algn="ctr"/>
            <a:r>
              <a:rPr lang="en-US" b="1" dirty="0"/>
              <a:t>John Bordeaux</a:t>
            </a:r>
          </a:p>
          <a:p>
            <a:pPr algn="ctr"/>
            <a:r>
              <a:rPr lang="en-US" b="1" dirty="0"/>
              <a:t>Written Stage Briefing</a:t>
            </a:r>
          </a:p>
          <a:p>
            <a:r>
              <a:rPr lang="en-US" dirty="0"/>
              <a:t>Scoring: Comstock</a:t>
            </a:r>
            <a:br>
              <a:rPr lang="en-US" dirty="0"/>
            </a:br>
            <a:r>
              <a:rPr lang="en-US" dirty="0"/>
              <a:t>Rounds: 28</a:t>
            </a:r>
          </a:p>
          <a:p>
            <a:r>
              <a:rPr lang="en-US" dirty="0"/>
              <a:t>Targets: 14 IPSC</a:t>
            </a:r>
          </a:p>
          <a:p>
            <a:endParaRPr lang="en-US" dirty="0"/>
          </a:p>
          <a:p>
            <a:r>
              <a:rPr lang="en-US" dirty="0"/>
              <a:t>Handgun start position: anywhere inside the shooting area, wrists below belt. Handgun is loaded and holstered.</a:t>
            </a:r>
          </a:p>
          <a:p>
            <a:endParaRPr lang="en-US" dirty="0"/>
          </a:p>
          <a:p>
            <a:r>
              <a:rPr lang="en-US" dirty="0"/>
              <a:t>PCC start position: anywhere  inside the shooting area, stock on belt. Loaded carbine is held with both hands, safety on.</a:t>
            </a:r>
          </a:p>
          <a:p>
            <a:endParaRPr lang="en-US" dirty="0"/>
          </a:p>
          <a:p>
            <a:r>
              <a:rPr lang="en-US" dirty="0"/>
              <a:t>Stage Procedure:  On the audible start signal, engage targets  from within the shooting area. The swinger is activated by the stomp pad and remains visible at rest.</a:t>
            </a:r>
          </a:p>
        </p:txBody>
      </p:sp>
      <p:pic>
        <p:nvPicPr>
          <p:cNvPr id="3" name="Picture 2">
            <a:extLst>
              <a:ext uri="{FF2B5EF4-FFF2-40B4-BE49-F238E27FC236}">
                <a16:creationId xmlns:a16="http://schemas.microsoft.com/office/drawing/2014/main" id="{A15C676E-F02D-02CD-C480-24569FD4F957}"/>
              </a:ext>
            </a:extLst>
          </p:cNvPr>
          <p:cNvPicPr>
            <a:picLocks noChangeAspect="1"/>
          </p:cNvPicPr>
          <p:nvPr/>
        </p:nvPicPr>
        <p:blipFill>
          <a:blip r:embed="rId2"/>
          <a:srcRect/>
          <a:stretch/>
        </p:blipFill>
        <p:spPr>
          <a:xfrm>
            <a:off x="273464" y="61911"/>
            <a:ext cx="972617" cy="972617"/>
          </a:xfrm>
          <a:prstGeom prst="rect">
            <a:avLst/>
          </a:prstGeom>
        </p:spPr>
      </p:pic>
      <p:pic>
        <p:nvPicPr>
          <p:cNvPr id="4" name="Picture 3">
            <a:extLst>
              <a:ext uri="{FF2B5EF4-FFF2-40B4-BE49-F238E27FC236}">
                <a16:creationId xmlns:a16="http://schemas.microsoft.com/office/drawing/2014/main" id="{6E128C95-BE24-EB75-62BF-82970BC24D12}"/>
              </a:ext>
            </a:extLst>
          </p:cNvPr>
          <p:cNvPicPr>
            <a:picLocks noChangeAspect="1"/>
          </p:cNvPicPr>
          <p:nvPr/>
        </p:nvPicPr>
        <p:blipFill>
          <a:blip r:embed="rId3"/>
          <a:srcRect/>
          <a:stretch/>
        </p:blipFill>
        <p:spPr bwMode="auto">
          <a:xfrm>
            <a:off x="6136278" y="63241"/>
            <a:ext cx="1019775" cy="9874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7" descr="A logo with a red and black design&#10;&#10;Description automatically generated">
            <a:extLst>
              <a:ext uri="{FF2B5EF4-FFF2-40B4-BE49-F238E27FC236}">
                <a16:creationId xmlns:a16="http://schemas.microsoft.com/office/drawing/2014/main" id="{6A3520DC-903A-D04E-5699-E1AA35C2AE47}"/>
              </a:ext>
            </a:extLst>
          </p:cNvPr>
          <p:cNvPicPr>
            <a:picLocks noChangeAspect="1"/>
          </p:cNvPicPr>
          <p:nvPr/>
        </p:nvPicPr>
        <p:blipFill>
          <a:blip r:embed="rId4"/>
          <a:stretch>
            <a:fillRect/>
          </a:stretch>
        </p:blipFill>
        <p:spPr>
          <a:xfrm>
            <a:off x="1764788" y="5723442"/>
            <a:ext cx="3785624" cy="3818281"/>
          </a:xfrm>
          <a:prstGeom prst="rect">
            <a:avLst/>
          </a:prstGeom>
        </p:spPr>
      </p:pic>
    </p:spTree>
    <p:extLst>
      <p:ext uri="{BB962C8B-B14F-4D97-AF65-F5344CB8AC3E}">
        <p14:creationId xmlns:p14="http://schemas.microsoft.com/office/powerpoint/2010/main" val="11879590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Blue Steel">
            <a:extLst>
              <a:ext uri="{FF2B5EF4-FFF2-40B4-BE49-F238E27FC236}">
                <a16:creationId xmlns:a16="http://schemas.microsoft.com/office/drawing/2014/main" id="{55F7A34E-EBD7-5792-D6ED-5DFE7A02014E}"/>
              </a:ext>
            </a:extLst>
          </p:cNvPr>
          <p:cNvPicPr>
            <a:picLocks noChangeAspect="1" noChangeArrowheads="1"/>
          </p:cNvPicPr>
          <p:nvPr/>
        </p:nvPicPr>
        <p:blipFill>
          <a:blip r:embed="rId2">
            <a:grayscl/>
            <a:extLst>
              <a:ext uri="{28A0092B-C50C-407E-A947-70E740481C1C}">
                <a14:useLocalDpi xmlns:a14="http://schemas.microsoft.com/office/drawing/2010/main" val="0"/>
              </a:ext>
            </a:extLst>
          </a:blip>
          <a:srcRect/>
          <a:stretch>
            <a:fillRect/>
          </a:stretch>
        </p:blipFill>
        <p:spPr bwMode="auto">
          <a:xfrm>
            <a:off x="4299011" y="8025414"/>
            <a:ext cx="956014" cy="95601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3385E329-E79C-4039-BFCF-DCB1C2897DEA}"/>
              </a:ext>
            </a:extLst>
          </p:cNvPr>
          <p:cNvSpPr txBox="1"/>
          <p:nvPr/>
        </p:nvSpPr>
        <p:spPr>
          <a:xfrm>
            <a:off x="341833" y="384562"/>
            <a:ext cx="6699903" cy="4247317"/>
          </a:xfrm>
          <a:prstGeom prst="rect">
            <a:avLst/>
          </a:prstGeom>
          <a:noFill/>
        </p:spPr>
        <p:txBody>
          <a:bodyPr wrap="square" rtlCol="0">
            <a:spAutoFit/>
          </a:bodyPr>
          <a:lstStyle/>
          <a:p>
            <a:pPr algn="ctr"/>
            <a:r>
              <a:rPr lang="en-US" b="1" dirty="0"/>
              <a:t>8 – C6 – Blue Steel</a:t>
            </a:r>
          </a:p>
          <a:p>
            <a:pPr algn="ctr"/>
            <a:r>
              <a:rPr lang="en-US" b="1" dirty="0"/>
              <a:t>Drew Coleman</a:t>
            </a:r>
          </a:p>
          <a:p>
            <a:pPr algn="ctr"/>
            <a:r>
              <a:rPr lang="en-US" b="1" dirty="0"/>
              <a:t>Written Stage Briefing</a:t>
            </a:r>
          </a:p>
          <a:p>
            <a:r>
              <a:rPr lang="en-US" dirty="0"/>
              <a:t>Scoring: Comstock</a:t>
            </a:r>
            <a:br>
              <a:rPr lang="en-US" dirty="0"/>
            </a:br>
            <a:r>
              <a:rPr lang="en-US" dirty="0"/>
              <a:t>Rounds: 30</a:t>
            </a:r>
          </a:p>
          <a:p>
            <a:r>
              <a:rPr lang="en-US" dirty="0"/>
              <a:t>Targets: 30 steel</a:t>
            </a:r>
          </a:p>
          <a:p>
            <a:endParaRPr lang="en-US" dirty="0"/>
          </a:p>
          <a:p>
            <a:r>
              <a:rPr lang="en-US" dirty="0"/>
              <a:t>Handgun start position: anywhere inside the shooting area, wrists below belt. Handgun is loaded and holstered.</a:t>
            </a:r>
          </a:p>
          <a:p>
            <a:endParaRPr lang="en-US" dirty="0"/>
          </a:p>
          <a:p>
            <a:r>
              <a:rPr lang="en-US" dirty="0"/>
              <a:t>PCC start position: anywhere  inside the shooting area, stock on belt. Loaded carbine is held with both hands, safety on.</a:t>
            </a:r>
          </a:p>
          <a:p>
            <a:endParaRPr lang="en-US" dirty="0"/>
          </a:p>
          <a:p>
            <a:r>
              <a:rPr lang="en-US" dirty="0"/>
              <a:t>Stage Procedure:  On the audible start signal, engage targets  from within the shooting area.</a:t>
            </a:r>
          </a:p>
        </p:txBody>
      </p:sp>
      <p:pic>
        <p:nvPicPr>
          <p:cNvPr id="3" name="Picture 2">
            <a:extLst>
              <a:ext uri="{FF2B5EF4-FFF2-40B4-BE49-F238E27FC236}">
                <a16:creationId xmlns:a16="http://schemas.microsoft.com/office/drawing/2014/main" id="{A15C676E-F02D-02CD-C480-24569FD4F957}"/>
              </a:ext>
            </a:extLst>
          </p:cNvPr>
          <p:cNvPicPr>
            <a:picLocks noChangeAspect="1"/>
          </p:cNvPicPr>
          <p:nvPr/>
        </p:nvPicPr>
        <p:blipFill>
          <a:blip r:embed="rId3"/>
          <a:srcRect/>
          <a:stretch/>
        </p:blipFill>
        <p:spPr>
          <a:xfrm>
            <a:off x="273464" y="61911"/>
            <a:ext cx="972617" cy="972617"/>
          </a:xfrm>
          <a:prstGeom prst="rect">
            <a:avLst/>
          </a:prstGeom>
        </p:spPr>
      </p:pic>
      <p:pic>
        <p:nvPicPr>
          <p:cNvPr id="4" name="Picture 3">
            <a:extLst>
              <a:ext uri="{FF2B5EF4-FFF2-40B4-BE49-F238E27FC236}">
                <a16:creationId xmlns:a16="http://schemas.microsoft.com/office/drawing/2014/main" id="{6E128C95-BE24-EB75-62BF-82970BC24D12}"/>
              </a:ext>
            </a:extLst>
          </p:cNvPr>
          <p:cNvPicPr>
            <a:picLocks noChangeAspect="1"/>
          </p:cNvPicPr>
          <p:nvPr/>
        </p:nvPicPr>
        <p:blipFill>
          <a:blip r:embed="rId4"/>
          <a:srcRect/>
          <a:stretch/>
        </p:blipFill>
        <p:spPr bwMode="auto">
          <a:xfrm>
            <a:off x="6136278" y="63241"/>
            <a:ext cx="1019775" cy="9874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7" descr="A logo with a red and black design&#10;&#10;Description automatically generated">
            <a:extLst>
              <a:ext uri="{FF2B5EF4-FFF2-40B4-BE49-F238E27FC236}">
                <a16:creationId xmlns:a16="http://schemas.microsoft.com/office/drawing/2014/main" id="{6A3520DC-903A-D04E-5699-E1AA35C2AE47}"/>
              </a:ext>
            </a:extLst>
          </p:cNvPr>
          <p:cNvPicPr>
            <a:picLocks noChangeAspect="1"/>
          </p:cNvPicPr>
          <p:nvPr/>
        </p:nvPicPr>
        <p:blipFill>
          <a:blip r:embed="rId5"/>
          <a:stretch>
            <a:fillRect/>
          </a:stretch>
        </p:blipFill>
        <p:spPr>
          <a:xfrm>
            <a:off x="1764788" y="5723442"/>
            <a:ext cx="3785624" cy="3818281"/>
          </a:xfrm>
          <a:prstGeom prst="rect">
            <a:avLst/>
          </a:prstGeom>
        </p:spPr>
      </p:pic>
    </p:spTree>
    <p:extLst>
      <p:ext uri="{BB962C8B-B14F-4D97-AF65-F5344CB8AC3E}">
        <p14:creationId xmlns:p14="http://schemas.microsoft.com/office/powerpoint/2010/main" val="2834927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3" y="384562"/>
            <a:ext cx="6699903" cy="4801314"/>
          </a:xfrm>
          <a:prstGeom prst="rect">
            <a:avLst/>
          </a:prstGeom>
          <a:noFill/>
        </p:spPr>
        <p:txBody>
          <a:bodyPr wrap="square" rtlCol="0">
            <a:spAutoFit/>
          </a:bodyPr>
          <a:lstStyle/>
          <a:p>
            <a:pPr algn="ctr"/>
            <a:r>
              <a:rPr lang="en-US" b="1" dirty="0"/>
              <a:t>9 – C7 – Tuna Sub</a:t>
            </a:r>
          </a:p>
          <a:p>
            <a:pPr algn="ctr"/>
            <a:r>
              <a:rPr lang="en-US" b="1" dirty="0"/>
              <a:t>Drew Coleman</a:t>
            </a:r>
          </a:p>
          <a:p>
            <a:pPr algn="ctr"/>
            <a:r>
              <a:rPr lang="en-US" b="1" dirty="0"/>
              <a:t>Written Stage Briefing</a:t>
            </a:r>
          </a:p>
          <a:p>
            <a:r>
              <a:rPr lang="en-US" dirty="0"/>
              <a:t>Scoring: Comstock</a:t>
            </a:r>
            <a:br>
              <a:rPr lang="en-US" dirty="0"/>
            </a:br>
            <a:r>
              <a:rPr lang="en-US" dirty="0"/>
              <a:t>Rounds: 12</a:t>
            </a:r>
          </a:p>
          <a:p>
            <a:r>
              <a:rPr lang="en-US" dirty="0"/>
              <a:t>Targets: 4 IPSC, 4 steel</a:t>
            </a:r>
          </a:p>
          <a:p>
            <a:endParaRPr lang="en-US" dirty="0"/>
          </a:p>
          <a:p>
            <a:r>
              <a:rPr lang="en-US" dirty="0"/>
              <a:t>Handgun start position: anywhere inside the shooting area, wrists above shoulders. Handgun is loaded and holstered.</a:t>
            </a:r>
          </a:p>
          <a:p>
            <a:endParaRPr lang="en-US" dirty="0"/>
          </a:p>
          <a:p>
            <a:r>
              <a:rPr lang="en-US" dirty="0"/>
              <a:t>PCC start position: anywhere  inside the shooting area, stock on belt. Loaded carbine is held with both hands, safety on.</a:t>
            </a:r>
          </a:p>
          <a:p>
            <a:endParaRPr lang="en-US" dirty="0"/>
          </a:p>
          <a:p>
            <a:r>
              <a:rPr lang="en-US" dirty="0"/>
              <a:t>Stage Procedure:  On the audible start signal, from within the shooting area, engage the paper targets OR the poppers, perform a mandatory reload, then engage the remaining array </a:t>
            </a:r>
            <a:r>
              <a:rPr lang="en-US" b="1" dirty="0"/>
              <a:t>Strong Hand Only</a:t>
            </a:r>
          </a:p>
        </p:txBody>
      </p:sp>
      <p:pic>
        <p:nvPicPr>
          <p:cNvPr id="3" name="Picture 2">
            <a:extLst>
              <a:ext uri="{FF2B5EF4-FFF2-40B4-BE49-F238E27FC236}">
                <a16:creationId xmlns:a16="http://schemas.microsoft.com/office/drawing/2014/main" id="{A15C676E-F02D-02CD-C480-24569FD4F957}"/>
              </a:ext>
            </a:extLst>
          </p:cNvPr>
          <p:cNvPicPr>
            <a:picLocks noChangeAspect="1"/>
          </p:cNvPicPr>
          <p:nvPr/>
        </p:nvPicPr>
        <p:blipFill>
          <a:blip r:embed="rId2"/>
          <a:srcRect/>
          <a:stretch/>
        </p:blipFill>
        <p:spPr>
          <a:xfrm>
            <a:off x="273464" y="61911"/>
            <a:ext cx="972617" cy="972617"/>
          </a:xfrm>
          <a:prstGeom prst="rect">
            <a:avLst/>
          </a:prstGeom>
        </p:spPr>
      </p:pic>
      <p:pic>
        <p:nvPicPr>
          <p:cNvPr id="4" name="Picture 3">
            <a:extLst>
              <a:ext uri="{FF2B5EF4-FFF2-40B4-BE49-F238E27FC236}">
                <a16:creationId xmlns:a16="http://schemas.microsoft.com/office/drawing/2014/main" id="{6E128C95-BE24-EB75-62BF-82970BC24D12}"/>
              </a:ext>
            </a:extLst>
          </p:cNvPr>
          <p:cNvPicPr>
            <a:picLocks noChangeAspect="1"/>
          </p:cNvPicPr>
          <p:nvPr/>
        </p:nvPicPr>
        <p:blipFill>
          <a:blip r:embed="rId3"/>
          <a:srcRect/>
          <a:stretch/>
        </p:blipFill>
        <p:spPr bwMode="auto">
          <a:xfrm>
            <a:off x="6136278" y="63241"/>
            <a:ext cx="1019775" cy="9874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7" descr="A logo with a red and black design&#10;&#10;Description automatically generated">
            <a:extLst>
              <a:ext uri="{FF2B5EF4-FFF2-40B4-BE49-F238E27FC236}">
                <a16:creationId xmlns:a16="http://schemas.microsoft.com/office/drawing/2014/main" id="{6A3520DC-903A-D04E-5699-E1AA35C2AE47}"/>
              </a:ext>
            </a:extLst>
          </p:cNvPr>
          <p:cNvPicPr>
            <a:picLocks noChangeAspect="1"/>
          </p:cNvPicPr>
          <p:nvPr/>
        </p:nvPicPr>
        <p:blipFill>
          <a:blip r:embed="rId4"/>
          <a:stretch>
            <a:fillRect/>
          </a:stretch>
        </p:blipFill>
        <p:spPr>
          <a:xfrm>
            <a:off x="1764788" y="5723442"/>
            <a:ext cx="3785624" cy="3818281"/>
          </a:xfrm>
          <a:prstGeom prst="rect">
            <a:avLst/>
          </a:prstGeom>
        </p:spPr>
      </p:pic>
    </p:spTree>
    <p:extLst>
      <p:ext uri="{BB962C8B-B14F-4D97-AF65-F5344CB8AC3E}">
        <p14:creationId xmlns:p14="http://schemas.microsoft.com/office/powerpoint/2010/main" val="291394459"/>
      </p:ext>
    </p:extLst>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11333</TotalTime>
  <Words>969</Words>
  <Application>Microsoft Office PowerPoint</Application>
  <PresentationFormat>Custom</PresentationFormat>
  <Paragraphs>112</Paragraphs>
  <Slides>10</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Default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TAPS-Area 8</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Stage Design Template</dc:title>
  <dc:subject>Stage Template</dc:subject>
  <dc:creator>Larry J. Eckert</dc:creator>
  <cp:keywords>stages, course design, shooting</cp:keywords>
  <cp:lastModifiedBy>Drew Coleman</cp:lastModifiedBy>
  <cp:revision>222</cp:revision>
  <cp:lastPrinted>2024-09-28T03:12:10Z</cp:lastPrinted>
  <dcterms:created xsi:type="dcterms:W3CDTF">2002-08-21T12:11:08Z</dcterms:created>
  <dcterms:modified xsi:type="dcterms:W3CDTF">2024-09-30T13:48:07Z</dcterms:modified>
  <cp:category>Shooting</cp:category>
</cp:coreProperties>
</file>